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omments/modernComment_10E_BAB712B8.xml" ContentType="application/vnd.ms-powerpoint.comments+xml"/>
  <Override PartName="/ppt/notesSlides/notesSlide5.xml" ContentType="application/vnd.openxmlformats-officedocument.presentationml.notesSlide+xml"/>
  <Override PartName="/ppt/comments/modernComment_10F_67D9500E.xml" ContentType="application/vnd.ms-powerpoint.comments+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86" r:id="rId5"/>
  </p:sldMasterIdLst>
  <p:notesMasterIdLst>
    <p:notesMasterId r:id="rId33"/>
  </p:notesMasterIdLst>
  <p:sldIdLst>
    <p:sldId id="268" r:id="rId6"/>
    <p:sldId id="279" r:id="rId7"/>
    <p:sldId id="290" r:id="rId8"/>
    <p:sldId id="280" r:id="rId9"/>
    <p:sldId id="285" r:id="rId10"/>
    <p:sldId id="286" r:id="rId11"/>
    <p:sldId id="269" r:id="rId12"/>
    <p:sldId id="270" r:id="rId13"/>
    <p:sldId id="271" r:id="rId14"/>
    <p:sldId id="287" r:id="rId15"/>
    <p:sldId id="281" r:id="rId16"/>
    <p:sldId id="273" r:id="rId17"/>
    <p:sldId id="274" r:id="rId18"/>
    <p:sldId id="275" r:id="rId19"/>
    <p:sldId id="256" r:id="rId20"/>
    <p:sldId id="257" r:id="rId21"/>
    <p:sldId id="258" r:id="rId22"/>
    <p:sldId id="260" r:id="rId23"/>
    <p:sldId id="262" r:id="rId24"/>
    <p:sldId id="259" r:id="rId25"/>
    <p:sldId id="261" r:id="rId26"/>
    <p:sldId id="263" r:id="rId27"/>
    <p:sldId id="264" r:id="rId28"/>
    <p:sldId id="265" r:id="rId29"/>
    <p:sldId id="277" r:id="rId30"/>
    <p:sldId id="288" r:id="rId31"/>
    <p:sldId id="26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D417EA-AA2A-4B77-B398-5F1A27CCBB7E}" name="Thomas Torres-Gil" initials="TT" userId="S::ttorresgil@peralta.edu::f7566725-d750-497f-a3f4-ca8ea36d73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615ED-94C0-913D-4DA2-8B276C80FF46}" v="30" dt="2025-04-09T15:37:09.1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4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omments/modernComment_10E_BAB712B8.xml><?xml version="1.0" encoding="utf-8"?>
<p188:cmLst xmlns:a="http://schemas.openxmlformats.org/drawingml/2006/main" xmlns:r="http://schemas.openxmlformats.org/officeDocument/2006/relationships" xmlns:p188="http://schemas.microsoft.com/office/powerpoint/2018/8/main">
  <p188:cm id="{4A6175C0-CC45-4121-82EB-08EDB380FF8E}" authorId="{42D417EA-AA2A-4B77-B398-5F1A27CCBB7E}" created="2023-04-10T18:06:09.062">
    <ac:txMkLst xmlns:ac="http://schemas.microsoft.com/office/drawing/2013/main/command">
      <pc:docMk xmlns:pc="http://schemas.microsoft.com/office/powerpoint/2013/main/command"/>
      <pc:sldMk xmlns:pc="http://schemas.microsoft.com/office/powerpoint/2013/main/command" cId="3132560056" sldId="270"/>
      <ac:spMk id="9" creationId="{E85BE279-7156-4DA4-AD70-28A314A8AA1A}"/>
      <ac:txMk cp="104" len="5">
        <ac:context len="250" hash="1240551719"/>
      </ac:txMk>
    </ac:txMkLst>
    <p188:pos x="2414953" y="2297723"/>
    <p188:txBody>
      <a:bodyPr/>
      <a:lstStyle/>
      <a:p>
        <a:r>
          <a:rPr lang="en-US"/>
          <a:t>[@Karla David] , please clarify that the 30 days before classes only applies to students in "Initial Status" </a:t>
        </a:r>
      </a:p>
    </p188:txBody>
  </p188:cm>
</p188:cmLst>
</file>

<file path=ppt/comments/modernComment_10F_67D9500E.xml><?xml version="1.0" encoding="utf-8"?>
<p188:cmLst xmlns:a="http://schemas.openxmlformats.org/drawingml/2006/main" xmlns:r="http://schemas.openxmlformats.org/officeDocument/2006/relationships" xmlns:p188="http://schemas.microsoft.com/office/powerpoint/2018/8/main">
  <p188:cm id="{93A14E87-4A11-4F7D-B5CF-AF3BAAD4554E}" authorId="{42D417EA-AA2A-4B77-B398-5F1A27CCBB7E}" created="2023-04-10T18:14:05.922">
    <pc:sldMkLst xmlns:pc="http://schemas.microsoft.com/office/powerpoint/2013/main/command">
      <pc:docMk/>
      <pc:sldMk cId="1742295054" sldId="271"/>
    </pc:sldMkLst>
    <p188:txBody>
      <a:bodyPr/>
      <a:lstStyle/>
      <a:p>
        <a:r>
          <a:rPr lang="en-US"/>
          <a:t>[@Karla David] , may want to mention that submit their request in ISP. This can be done on the slide following this and editing this slide with changes that make it flow</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ata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88E271-BE9A-439B-A9CA-1872E9F22588}"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5DF4A513-6501-48D6-A915-FCC98123D711}">
      <dgm:prSet/>
      <dgm:spPr/>
      <dgm:t>
        <a:bodyPr/>
        <a:lstStyle/>
        <a:p>
          <a:pPr>
            <a:lnSpc>
              <a:spcPct val="100000"/>
            </a:lnSpc>
          </a:pPr>
          <a:r>
            <a:rPr lang="en-US">
              <a:latin typeface="Calibri"/>
              <a:cs typeface="Calibri"/>
            </a:rPr>
            <a:t>On-Campus </a:t>
          </a:r>
          <a:r>
            <a:rPr lang="en-US" b="0">
              <a:latin typeface="Calibri"/>
              <a:cs typeface="Calibri"/>
            </a:rPr>
            <a:t>Employment</a:t>
          </a:r>
          <a:endParaRPr lang="en-US" b="0" i="0" u="none" strike="noStrike" cap="none" baseline="0" noProof="0">
            <a:latin typeface="Calibri"/>
            <a:cs typeface="Calibri"/>
          </a:endParaRPr>
        </a:p>
      </dgm:t>
    </dgm:pt>
    <dgm:pt modelId="{B9AE5914-DDC3-48FE-8182-74F943EB9312}" type="parTrans" cxnId="{1E3CADB2-4DC9-47F2-A2E0-0C90DEDF699D}">
      <dgm:prSet/>
      <dgm:spPr/>
      <dgm:t>
        <a:bodyPr/>
        <a:lstStyle/>
        <a:p>
          <a:endParaRPr lang="en-US"/>
        </a:p>
      </dgm:t>
    </dgm:pt>
    <dgm:pt modelId="{C11B831C-C15E-4E09-A048-2FEFF02FABAA}" type="sibTrans" cxnId="{1E3CADB2-4DC9-47F2-A2E0-0C90DEDF699D}">
      <dgm:prSet/>
      <dgm:spPr/>
      <dgm:t>
        <a:bodyPr/>
        <a:lstStyle/>
        <a:p>
          <a:endParaRPr lang="en-US"/>
        </a:p>
      </dgm:t>
    </dgm:pt>
    <dgm:pt modelId="{A212E994-8333-4482-980C-DBBEA5083624}">
      <dgm:prSet/>
      <dgm:spPr/>
      <dgm:t>
        <a:bodyPr/>
        <a:lstStyle/>
        <a:p>
          <a:pPr>
            <a:lnSpc>
              <a:spcPct val="100000"/>
            </a:lnSpc>
          </a:pPr>
          <a:r>
            <a:rPr lang="en-US">
              <a:latin typeface="Calibri"/>
              <a:cs typeface="Calibri"/>
            </a:rPr>
            <a:t>Curricular Practical Training (CPT)</a:t>
          </a:r>
        </a:p>
      </dgm:t>
    </dgm:pt>
    <dgm:pt modelId="{8A78E655-C8EB-445D-BB02-A3C7F607F7A2}" type="parTrans" cxnId="{B4E49CAA-08A4-43E2-9763-8C8C99C21885}">
      <dgm:prSet/>
      <dgm:spPr/>
      <dgm:t>
        <a:bodyPr/>
        <a:lstStyle/>
        <a:p>
          <a:endParaRPr lang="en-US"/>
        </a:p>
      </dgm:t>
    </dgm:pt>
    <dgm:pt modelId="{4EEAEBAB-6532-4139-8508-BBFCEE01E374}" type="sibTrans" cxnId="{B4E49CAA-08A4-43E2-9763-8C8C99C21885}">
      <dgm:prSet/>
      <dgm:spPr/>
      <dgm:t>
        <a:bodyPr/>
        <a:lstStyle/>
        <a:p>
          <a:endParaRPr lang="en-US"/>
        </a:p>
      </dgm:t>
    </dgm:pt>
    <dgm:pt modelId="{C326246C-E93C-447A-B4A3-E04EF8200603}">
      <dgm:prSet/>
      <dgm:spPr/>
      <dgm:t>
        <a:bodyPr/>
        <a:lstStyle/>
        <a:p>
          <a:pPr>
            <a:lnSpc>
              <a:spcPct val="100000"/>
            </a:lnSpc>
          </a:pPr>
          <a:r>
            <a:rPr lang="en-US">
              <a:latin typeface="Calibri"/>
              <a:cs typeface="Calibri"/>
            </a:rPr>
            <a:t>Pre-Completion Optional Practical Training (OPT)</a:t>
          </a:r>
        </a:p>
      </dgm:t>
    </dgm:pt>
    <dgm:pt modelId="{A6EC7752-0B83-4A37-B7A1-0CD9F96DEE52}" type="parTrans" cxnId="{B8FF4120-255E-48B3-B50C-0C0119C27120}">
      <dgm:prSet/>
      <dgm:spPr/>
      <dgm:t>
        <a:bodyPr/>
        <a:lstStyle/>
        <a:p>
          <a:endParaRPr lang="en-US"/>
        </a:p>
      </dgm:t>
    </dgm:pt>
    <dgm:pt modelId="{F0093D45-04D2-4B6F-A4F6-858958BD1022}" type="sibTrans" cxnId="{B8FF4120-255E-48B3-B50C-0C0119C27120}">
      <dgm:prSet/>
      <dgm:spPr/>
      <dgm:t>
        <a:bodyPr/>
        <a:lstStyle/>
        <a:p>
          <a:endParaRPr lang="en-US"/>
        </a:p>
      </dgm:t>
    </dgm:pt>
    <dgm:pt modelId="{8952DACB-74AF-4C55-839C-95AFE8ABC2C6}">
      <dgm:prSet/>
      <dgm:spPr/>
      <dgm:t>
        <a:bodyPr/>
        <a:lstStyle/>
        <a:p>
          <a:pPr>
            <a:lnSpc>
              <a:spcPct val="100000"/>
            </a:lnSpc>
          </a:pPr>
          <a:r>
            <a:rPr lang="en-US">
              <a:latin typeface="Calibri"/>
              <a:cs typeface="Calibri"/>
            </a:rPr>
            <a:t>Post-Completion OPT</a:t>
          </a:r>
        </a:p>
      </dgm:t>
    </dgm:pt>
    <dgm:pt modelId="{8E85F1E7-11B8-4105-AB82-A149B6DF4071}" type="parTrans" cxnId="{ED83A9BB-F0DE-47D5-B430-E5F248345BF4}">
      <dgm:prSet/>
      <dgm:spPr/>
      <dgm:t>
        <a:bodyPr/>
        <a:lstStyle/>
        <a:p>
          <a:endParaRPr lang="en-US"/>
        </a:p>
      </dgm:t>
    </dgm:pt>
    <dgm:pt modelId="{546962A9-136A-4F5B-8DA6-AB1AD5276FED}" type="sibTrans" cxnId="{ED83A9BB-F0DE-47D5-B430-E5F248345BF4}">
      <dgm:prSet/>
      <dgm:spPr/>
      <dgm:t>
        <a:bodyPr/>
        <a:lstStyle/>
        <a:p>
          <a:endParaRPr lang="en-US"/>
        </a:p>
      </dgm:t>
    </dgm:pt>
    <dgm:pt modelId="{2202B9D3-18B2-4EB3-A9AA-85C4734EB4E2}">
      <dgm:prSet/>
      <dgm:spPr/>
      <dgm:t>
        <a:bodyPr/>
        <a:lstStyle/>
        <a:p>
          <a:pPr>
            <a:lnSpc>
              <a:spcPct val="100000"/>
            </a:lnSpc>
          </a:pPr>
          <a:r>
            <a:rPr lang="en-US">
              <a:latin typeface="Calibri"/>
              <a:cs typeface="Calibri"/>
            </a:rPr>
            <a:t>Economic Hardship</a:t>
          </a:r>
        </a:p>
      </dgm:t>
    </dgm:pt>
    <dgm:pt modelId="{2855F96E-44D5-45D1-AB58-AA303B27115D}" type="parTrans" cxnId="{2388E861-6A9E-464B-ACDA-6BE3EA499635}">
      <dgm:prSet/>
      <dgm:spPr/>
      <dgm:t>
        <a:bodyPr/>
        <a:lstStyle/>
        <a:p>
          <a:endParaRPr lang="en-US"/>
        </a:p>
      </dgm:t>
    </dgm:pt>
    <dgm:pt modelId="{DABDD6D1-230F-4014-BB47-37162345F131}" type="sibTrans" cxnId="{2388E861-6A9E-464B-ACDA-6BE3EA499635}">
      <dgm:prSet/>
      <dgm:spPr/>
      <dgm:t>
        <a:bodyPr/>
        <a:lstStyle/>
        <a:p>
          <a:endParaRPr lang="en-US"/>
        </a:p>
      </dgm:t>
    </dgm:pt>
    <dgm:pt modelId="{B539245F-7340-42A0-B5EB-339AB60C01D7}" type="pres">
      <dgm:prSet presAssocID="{9488E271-BE9A-439B-A9CA-1872E9F22588}" presName="root" presStyleCnt="0">
        <dgm:presLayoutVars>
          <dgm:dir/>
          <dgm:resizeHandles val="exact"/>
        </dgm:presLayoutVars>
      </dgm:prSet>
      <dgm:spPr/>
    </dgm:pt>
    <dgm:pt modelId="{C03E1457-F54D-4E1E-B962-0A6BED7A30FE}" type="pres">
      <dgm:prSet presAssocID="{5DF4A513-6501-48D6-A915-FCC98123D711}" presName="compNode" presStyleCnt="0"/>
      <dgm:spPr/>
    </dgm:pt>
    <dgm:pt modelId="{C1A39E60-C0DE-4108-BDB9-97E3D10BB72C}" type="pres">
      <dgm:prSet presAssocID="{5DF4A513-6501-48D6-A915-FCC98123D711}"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3EBB99B3-F5E9-4FCD-9D7E-5AA15A24A523}" type="pres">
      <dgm:prSet presAssocID="{5DF4A513-6501-48D6-A915-FCC98123D711}" presName="spaceRect" presStyleCnt="0"/>
      <dgm:spPr/>
    </dgm:pt>
    <dgm:pt modelId="{B06BF5F7-7E83-41E8-B7F2-42A983128DDA}" type="pres">
      <dgm:prSet presAssocID="{5DF4A513-6501-48D6-A915-FCC98123D711}" presName="textRect" presStyleLbl="revTx" presStyleIdx="0" presStyleCnt="5">
        <dgm:presLayoutVars>
          <dgm:chMax val="1"/>
          <dgm:chPref val="1"/>
        </dgm:presLayoutVars>
      </dgm:prSet>
      <dgm:spPr/>
    </dgm:pt>
    <dgm:pt modelId="{A2663F82-D324-4808-9CFA-0BEFB5BD2346}" type="pres">
      <dgm:prSet presAssocID="{C11B831C-C15E-4E09-A048-2FEFF02FABAA}" presName="sibTrans" presStyleCnt="0"/>
      <dgm:spPr/>
    </dgm:pt>
    <dgm:pt modelId="{E7482A35-09C2-4184-BF33-5F376093F2F0}" type="pres">
      <dgm:prSet presAssocID="{A212E994-8333-4482-980C-DBBEA5083624}" presName="compNode" presStyleCnt="0"/>
      <dgm:spPr/>
    </dgm:pt>
    <dgm:pt modelId="{2B2997D3-6A5F-4D0A-AB86-208A3DCF2322}" type="pres">
      <dgm:prSet presAssocID="{A212E994-8333-4482-980C-DBBEA5083624}"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86BC1AAE-6702-462F-B0C9-6DB0546B2043}" type="pres">
      <dgm:prSet presAssocID="{A212E994-8333-4482-980C-DBBEA5083624}" presName="spaceRect" presStyleCnt="0"/>
      <dgm:spPr/>
    </dgm:pt>
    <dgm:pt modelId="{4B176ABC-03B1-4956-9AF1-0ACA5D3A7865}" type="pres">
      <dgm:prSet presAssocID="{A212E994-8333-4482-980C-DBBEA5083624}" presName="textRect" presStyleLbl="revTx" presStyleIdx="1" presStyleCnt="5">
        <dgm:presLayoutVars>
          <dgm:chMax val="1"/>
          <dgm:chPref val="1"/>
        </dgm:presLayoutVars>
      </dgm:prSet>
      <dgm:spPr/>
    </dgm:pt>
    <dgm:pt modelId="{E97E9588-BE17-4DB5-ACBD-F6DAE9FB407E}" type="pres">
      <dgm:prSet presAssocID="{4EEAEBAB-6532-4139-8508-BBFCEE01E374}" presName="sibTrans" presStyleCnt="0"/>
      <dgm:spPr/>
    </dgm:pt>
    <dgm:pt modelId="{F3CFA81B-9314-4635-80C0-7C3F63B2E7B5}" type="pres">
      <dgm:prSet presAssocID="{C326246C-E93C-447A-B4A3-E04EF8200603}" presName="compNode" presStyleCnt="0"/>
      <dgm:spPr/>
    </dgm:pt>
    <dgm:pt modelId="{E59CDBC1-2612-4DD5-A9DE-13E2C568BAD8}" type="pres">
      <dgm:prSet presAssocID="{C326246C-E93C-447A-B4A3-E04EF8200603}"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DEF0C5FD-1767-4DB5-890F-B841E7D674A7}" type="pres">
      <dgm:prSet presAssocID="{C326246C-E93C-447A-B4A3-E04EF8200603}" presName="spaceRect" presStyleCnt="0"/>
      <dgm:spPr/>
    </dgm:pt>
    <dgm:pt modelId="{A7FD4C6A-50CE-4931-A40B-AB5C2FC75562}" type="pres">
      <dgm:prSet presAssocID="{C326246C-E93C-447A-B4A3-E04EF8200603}" presName="textRect" presStyleLbl="revTx" presStyleIdx="2" presStyleCnt="5">
        <dgm:presLayoutVars>
          <dgm:chMax val="1"/>
          <dgm:chPref val="1"/>
        </dgm:presLayoutVars>
      </dgm:prSet>
      <dgm:spPr/>
    </dgm:pt>
    <dgm:pt modelId="{83991058-F331-4DA5-9D30-178194B554FB}" type="pres">
      <dgm:prSet presAssocID="{F0093D45-04D2-4B6F-A4F6-858958BD1022}" presName="sibTrans" presStyleCnt="0"/>
      <dgm:spPr/>
    </dgm:pt>
    <dgm:pt modelId="{AC227308-4A30-4A2B-8906-ABF9BD3ECCA6}" type="pres">
      <dgm:prSet presAssocID="{8952DACB-74AF-4C55-839C-95AFE8ABC2C6}" presName="compNode" presStyleCnt="0"/>
      <dgm:spPr/>
    </dgm:pt>
    <dgm:pt modelId="{F5AFC996-72FA-49DB-9268-AAE612F0EAE8}" type="pres">
      <dgm:prSet presAssocID="{8952DACB-74AF-4C55-839C-95AFE8ABC2C6}"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se"/>
        </a:ext>
      </dgm:extLst>
    </dgm:pt>
    <dgm:pt modelId="{8D1B6372-FC81-43D5-B0EA-70ACF3268435}" type="pres">
      <dgm:prSet presAssocID="{8952DACB-74AF-4C55-839C-95AFE8ABC2C6}" presName="spaceRect" presStyleCnt="0"/>
      <dgm:spPr/>
    </dgm:pt>
    <dgm:pt modelId="{F4E66615-7DDC-4665-A71F-39328B9F6F53}" type="pres">
      <dgm:prSet presAssocID="{8952DACB-74AF-4C55-839C-95AFE8ABC2C6}" presName="textRect" presStyleLbl="revTx" presStyleIdx="3" presStyleCnt="5">
        <dgm:presLayoutVars>
          <dgm:chMax val="1"/>
          <dgm:chPref val="1"/>
        </dgm:presLayoutVars>
      </dgm:prSet>
      <dgm:spPr/>
    </dgm:pt>
    <dgm:pt modelId="{CFBA6508-A7A6-4485-B820-8D540B85F95C}" type="pres">
      <dgm:prSet presAssocID="{546962A9-136A-4F5B-8DA6-AB1AD5276FED}" presName="sibTrans" presStyleCnt="0"/>
      <dgm:spPr/>
    </dgm:pt>
    <dgm:pt modelId="{226AEEFF-ACB6-4742-A09C-9163C0663882}" type="pres">
      <dgm:prSet presAssocID="{2202B9D3-18B2-4EB3-A9AA-85C4734EB4E2}" presName="compNode" presStyleCnt="0"/>
      <dgm:spPr/>
    </dgm:pt>
    <dgm:pt modelId="{24B21B72-BE2B-42E2-A8BC-7336B442CA67}" type="pres">
      <dgm:prSet presAssocID="{2202B9D3-18B2-4EB3-A9AA-85C4734EB4E2}"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oney"/>
        </a:ext>
      </dgm:extLst>
    </dgm:pt>
    <dgm:pt modelId="{F458CDCD-2A18-4187-A6F0-01DFDA0C1E05}" type="pres">
      <dgm:prSet presAssocID="{2202B9D3-18B2-4EB3-A9AA-85C4734EB4E2}" presName="spaceRect" presStyleCnt="0"/>
      <dgm:spPr/>
    </dgm:pt>
    <dgm:pt modelId="{104CD45F-EBFC-4B7F-AC4D-3DEB39B17DF3}" type="pres">
      <dgm:prSet presAssocID="{2202B9D3-18B2-4EB3-A9AA-85C4734EB4E2}" presName="textRect" presStyleLbl="revTx" presStyleIdx="4" presStyleCnt="5">
        <dgm:presLayoutVars>
          <dgm:chMax val="1"/>
          <dgm:chPref val="1"/>
        </dgm:presLayoutVars>
      </dgm:prSet>
      <dgm:spPr/>
    </dgm:pt>
  </dgm:ptLst>
  <dgm:cxnLst>
    <dgm:cxn modelId="{EBE8EC02-90C4-4275-AE2C-3CA6B6B4AA8C}" type="presOf" srcId="{5DF4A513-6501-48D6-A915-FCC98123D711}" destId="{B06BF5F7-7E83-41E8-B7F2-42A983128DDA}" srcOrd="0" destOrd="0" presId="urn:microsoft.com/office/officeart/2018/2/layout/IconLabelList"/>
    <dgm:cxn modelId="{9E468D0E-C5BB-47F9-9FCF-FCD5E44D4670}" type="presOf" srcId="{2202B9D3-18B2-4EB3-A9AA-85C4734EB4E2}" destId="{104CD45F-EBFC-4B7F-AC4D-3DEB39B17DF3}" srcOrd="0" destOrd="0" presId="urn:microsoft.com/office/officeart/2018/2/layout/IconLabelList"/>
    <dgm:cxn modelId="{B8FF4120-255E-48B3-B50C-0C0119C27120}" srcId="{9488E271-BE9A-439B-A9CA-1872E9F22588}" destId="{C326246C-E93C-447A-B4A3-E04EF8200603}" srcOrd="2" destOrd="0" parTransId="{A6EC7752-0B83-4A37-B7A1-0CD9F96DEE52}" sibTransId="{F0093D45-04D2-4B6F-A4F6-858958BD1022}"/>
    <dgm:cxn modelId="{2388E861-6A9E-464B-ACDA-6BE3EA499635}" srcId="{9488E271-BE9A-439B-A9CA-1872E9F22588}" destId="{2202B9D3-18B2-4EB3-A9AA-85C4734EB4E2}" srcOrd="4" destOrd="0" parTransId="{2855F96E-44D5-45D1-AB58-AA303B27115D}" sibTransId="{DABDD6D1-230F-4014-BB47-37162345F131}"/>
    <dgm:cxn modelId="{EFE4784B-79E3-46E9-AA18-9F030BF52B6D}" type="presOf" srcId="{9488E271-BE9A-439B-A9CA-1872E9F22588}" destId="{B539245F-7340-42A0-B5EB-339AB60C01D7}" srcOrd="0" destOrd="0" presId="urn:microsoft.com/office/officeart/2018/2/layout/IconLabelList"/>
    <dgm:cxn modelId="{D6614F6F-3C27-4E97-A9FF-E5AEFB4EC2ED}" type="presOf" srcId="{A212E994-8333-4482-980C-DBBEA5083624}" destId="{4B176ABC-03B1-4956-9AF1-0ACA5D3A7865}" srcOrd="0" destOrd="0" presId="urn:microsoft.com/office/officeart/2018/2/layout/IconLabelList"/>
    <dgm:cxn modelId="{6B5A7476-9F42-4F9C-A2B0-829D861605DC}" type="presOf" srcId="{8952DACB-74AF-4C55-839C-95AFE8ABC2C6}" destId="{F4E66615-7DDC-4665-A71F-39328B9F6F53}" srcOrd="0" destOrd="0" presId="urn:microsoft.com/office/officeart/2018/2/layout/IconLabelList"/>
    <dgm:cxn modelId="{B4E49CAA-08A4-43E2-9763-8C8C99C21885}" srcId="{9488E271-BE9A-439B-A9CA-1872E9F22588}" destId="{A212E994-8333-4482-980C-DBBEA5083624}" srcOrd="1" destOrd="0" parTransId="{8A78E655-C8EB-445D-BB02-A3C7F607F7A2}" sibTransId="{4EEAEBAB-6532-4139-8508-BBFCEE01E374}"/>
    <dgm:cxn modelId="{1E3CADB2-4DC9-47F2-A2E0-0C90DEDF699D}" srcId="{9488E271-BE9A-439B-A9CA-1872E9F22588}" destId="{5DF4A513-6501-48D6-A915-FCC98123D711}" srcOrd="0" destOrd="0" parTransId="{B9AE5914-DDC3-48FE-8182-74F943EB9312}" sibTransId="{C11B831C-C15E-4E09-A048-2FEFF02FABAA}"/>
    <dgm:cxn modelId="{ED83A9BB-F0DE-47D5-B430-E5F248345BF4}" srcId="{9488E271-BE9A-439B-A9CA-1872E9F22588}" destId="{8952DACB-74AF-4C55-839C-95AFE8ABC2C6}" srcOrd="3" destOrd="0" parTransId="{8E85F1E7-11B8-4105-AB82-A149B6DF4071}" sibTransId="{546962A9-136A-4F5B-8DA6-AB1AD5276FED}"/>
    <dgm:cxn modelId="{A0AC87D0-C4DC-4DA2-A664-FEEDB2566C7C}" type="presOf" srcId="{C326246C-E93C-447A-B4A3-E04EF8200603}" destId="{A7FD4C6A-50CE-4931-A40B-AB5C2FC75562}" srcOrd="0" destOrd="0" presId="urn:microsoft.com/office/officeart/2018/2/layout/IconLabelList"/>
    <dgm:cxn modelId="{849736E2-5CC7-4ACB-B638-61A1879C8A42}" type="presParOf" srcId="{B539245F-7340-42A0-B5EB-339AB60C01D7}" destId="{C03E1457-F54D-4E1E-B962-0A6BED7A30FE}" srcOrd="0" destOrd="0" presId="urn:microsoft.com/office/officeart/2018/2/layout/IconLabelList"/>
    <dgm:cxn modelId="{77E54F31-AB4E-456B-AC23-2C3840A75286}" type="presParOf" srcId="{C03E1457-F54D-4E1E-B962-0A6BED7A30FE}" destId="{C1A39E60-C0DE-4108-BDB9-97E3D10BB72C}" srcOrd="0" destOrd="0" presId="urn:microsoft.com/office/officeart/2018/2/layout/IconLabelList"/>
    <dgm:cxn modelId="{04945467-71E5-4C99-A8B0-287D2BC1DAAA}" type="presParOf" srcId="{C03E1457-F54D-4E1E-B962-0A6BED7A30FE}" destId="{3EBB99B3-F5E9-4FCD-9D7E-5AA15A24A523}" srcOrd="1" destOrd="0" presId="urn:microsoft.com/office/officeart/2018/2/layout/IconLabelList"/>
    <dgm:cxn modelId="{64C8FEE8-0DE5-4AF3-88EC-193C7F153E5A}" type="presParOf" srcId="{C03E1457-F54D-4E1E-B962-0A6BED7A30FE}" destId="{B06BF5F7-7E83-41E8-B7F2-42A983128DDA}" srcOrd="2" destOrd="0" presId="urn:microsoft.com/office/officeart/2018/2/layout/IconLabelList"/>
    <dgm:cxn modelId="{9C267837-D0AB-4CBD-AF98-DCE48A8C3823}" type="presParOf" srcId="{B539245F-7340-42A0-B5EB-339AB60C01D7}" destId="{A2663F82-D324-4808-9CFA-0BEFB5BD2346}" srcOrd="1" destOrd="0" presId="urn:microsoft.com/office/officeart/2018/2/layout/IconLabelList"/>
    <dgm:cxn modelId="{E8678619-C5A1-46F6-9D88-14FF42589C12}" type="presParOf" srcId="{B539245F-7340-42A0-B5EB-339AB60C01D7}" destId="{E7482A35-09C2-4184-BF33-5F376093F2F0}" srcOrd="2" destOrd="0" presId="urn:microsoft.com/office/officeart/2018/2/layout/IconLabelList"/>
    <dgm:cxn modelId="{C89278C5-1FBB-4B6A-9DE8-6BECECAF6F1B}" type="presParOf" srcId="{E7482A35-09C2-4184-BF33-5F376093F2F0}" destId="{2B2997D3-6A5F-4D0A-AB86-208A3DCF2322}" srcOrd="0" destOrd="0" presId="urn:microsoft.com/office/officeart/2018/2/layout/IconLabelList"/>
    <dgm:cxn modelId="{0E5B632D-97F0-403C-8BA4-3112A2E92123}" type="presParOf" srcId="{E7482A35-09C2-4184-BF33-5F376093F2F0}" destId="{86BC1AAE-6702-462F-B0C9-6DB0546B2043}" srcOrd="1" destOrd="0" presId="urn:microsoft.com/office/officeart/2018/2/layout/IconLabelList"/>
    <dgm:cxn modelId="{1D6CF2A5-90F4-47DE-8903-BA7519FE4FA8}" type="presParOf" srcId="{E7482A35-09C2-4184-BF33-5F376093F2F0}" destId="{4B176ABC-03B1-4956-9AF1-0ACA5D3A7865}" srcOrd="2" destOrd="0" presId="urn:microsoft.com/office/officeart/2018/2/layout/IconLabelList"/>
    <dgm:cxn modelId="{C23032D3-5593-4541-A6DD-E6FCCBE39F55}" type="presParOf" srcId="{B539245F-7340-42A0-B5EB-339AB60C01D7}" destId="{E97E9588-BE17-4DB5-ACBD-F6DAE9FB407E}" srcOrd="3" destOrd="0" presId="urn:microsoft.com/office/officeart/2018/2/layout/IconLabelList"/>
    <dgm:cxn modelId="{977C584D-6457-4C7A-9795-7D007DFDBF9D}" type="presParOf" srcId="{B539245F-7340-42A0-B5EB-339AB60C01D7}" destId="{F3CFA81B-9314-4635-80C0-7C3F63B2E7B5}" srcOrd="4" destOrd="0" presId="urn:microsoft.com/office/officeart/2018/2/layout/IconLabelList"/>
    <dgm:cxn modelId="{19CA32D9-7BC9-41DD-AD0E-2B31CEAE599F}" type="presParOf" srcId="{F3CFA81B-9314-4635-80C0-7C3F63B2E7B5}" destId="{E59CDBC1-2612-4DD5-A9DE-13E2C568BAD8}" srcOrd="0" destOrd="0" presId="urn:microsoft.com/office/officeart/2018/2/layout/IconLabelList"/>
    <dgm:cxn modelId="{6FE79E23-19D0-44A4-AF42-FA6053BA6BCF}" type="presParOf" srcId="{F3CFA81B-9314-4635-80C0-7C3F63B2E7B5}" destId="{DEF0C5FD-1767-4DB5-890F-B841E7D674A7}" srcOrd="1" destOrd="0" presId="urn:microsoft.com/office/officeart/2018/2/layout/IconLabelList"/>
    <dgm:cxn modelId="{2EBE89D6-0482-4543-B42B-53500ED9FEB3}" type="presParOf" srcId="{F3CFA81B-9314-4635-80C0-7C3F63B2E7B5}" destId="{A7FD4C6A-50CE-4931-A40B-AB5C2FC75562}" srcOrd="2" destOrd="0" presId="urn:microsoft.com/office/officeart/2018/2/layout/IconLabelList"/>
    <dgm:cxn modelId="{120FC98E-5078-48E9-8F9F-CA7E6054FADF}" type="presParOf" srcId="{B539245F-7340-42A0-B5EB-339AB60C01D7}" destId="{83991058-F331-4DA5-9D30-178194B554FB}" srcOrd="5" destOrd="0" presId="urn:microsoft.com/office/officeart/2018/2/layout/IconLabelList"/>
    <dgm:cxn modelId="{DB0BC926-B6FD-45CE-80E0-E3AB33176CA5}" type="presParOf" srcId="{B539245F-7340-42A0-B5EB-339AB60C01D7}" destId="{AC227308-4A30-4A2B-8906-ABF9BD3ECCA6}" srcOrd="6" destOrd="0" presId="urn:microsoft.com/office/officeart/2018/2/layout/IconLabelList"/>
    <dgm:cxn modelId="{BED62092-9AFC-4BC4-AA03-934DD5F72A81}" type="presParOf" srcId="{AC227308-4A30-4A2B-8906-ABF9BD3ECCA6}" destId="{F5AFC996-72FA-49DB-9268-AAE612F0EAE8}" srcOrd="0" destOrd="0" presId="urn:microsoft.com/office/officeart/2018/2/layout/IconLabelList"/>
    <dgm:cxn modelId="{637E363C-E0D6-41FC-816E-ECF116747528}" type="presParOf" srcId="{AC227308-4A30-4A2B-8906-ABF9BD3ECCA6}" destId="{8D1B6372-FC81-43D5-B0EA-70ACF3268435}" srcOrd="1" destOrd="0" presId="urn:microsoft.com/office/officeart/2018/2/layout/IconLabelList"/>
    <dgm:cxn modelId="{E4881987-531C-4F9B-A8C9-70FFB2D8A671}" type="presParOf" srcId="{AC227308-4A30-4A2B-8906-ABF9BD3ECCA6}" destId="{F4E66615-7DDC-4665-A71F-39328B9F6F53}" srcOrd="2" destOrd="0" presId="urn:microsoft.com/office/officeart/2018/2/layout/IconLabelList"/>
    <dgm:cxn modelId="{6A7B0051-198E-4B08-A0BF-F6C7EF52044E}" type="presParOf" srcId="{B539245F-7340-42A0-B5EB-339AB60C01D7}" destId="{CFBA6508-A7A6-4485-B820-8D540B85F95C}" srcOrd="7" destOrd="0" presId="urn:microsoft.com/office/officeart/2018/2/layout/IconLabelList"/>
    <dgm:cxn modelId="{210AE80E-816D-4E11-A09C-7A51DE0CF713}" type="presParOf" srcId="{B539245F-7340-42A0-B5EB-339AB60C01D7}" destId="{226AEEFF-ACB6-4742-A09C-9163C0663882}" srcOrd="8" destOrd="0" presId="urn:microsoft.com/office/officeart/2018/2/layout/IconLabelList"/>
    <dgm:cxn modelId="{66121692-C47B-413E-B045-A8E0F73304DE}" type="presParOf" srcId="{226AEEFF-ACB6-4742-A09C-9163C0663882}" destId="{24B21B72-BE2B-42E2-A8BC-7336B442CA67}" srcOrd="0" destOrd="0" presId="urn:microsoft.com/office/officeart/2018/2/layout/IconLabelList"/>
    <dgm:cxn modelId="{5B6A893C-B95D-4AAB-9541-6E64874E4277}" type="presParOf" srcId="{226AEEFF-ACB6-4742-A09C-9163C0663882}" destId="{F458CDCD-2A18-4187-A6F0-01DFDA0C1E05}" srcOrd="1" destOrd="0" presId="urn:microsoft.com/office/officeart/2018/2/layout/IconLabelList"/>
    <dgm:cxn modelId="{EFC7E050-5325-4366-B17D-2BFE0586A87E}" type="presParOf" srcId="{226AEEFF-ACB6-4742-A09C-9163C0663882}" destId="{104CD45F-EBFC-4B7F-AC4D-3DEB39B17DF3}"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D3D9E-DBC5-4658-9E4A-52D317113A2B}"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94A33E6F-DD3D-4DBE-9937-B29D7B020EFE}">
      <dgm:prSet/>
      <dgm:spPr/>
      <dgm:t>
        <a:bodyPr/>
        <a:lstStyle/>
        <a:p>
          <a:r>
            <a:rPr lang="en-US" b="1">
              <a:latin typeface="Calibri"/>
              <a:cs typeface="Calibri"/>
            </a:rPr>
            <a:t>Work Off-Campus In Field of Study (Academic Program)</a:t>
          </a:r>
          <a:endParaRPr lang="en-US" b="1" i="0" u="none" strike="noStrike" cap="all" baseline="0" noProof="0">
            <a:latin typeface="Calibri"/>
            <a:cs typeface="Calibri"/>
          </a:endParaRPr>
        </a:p>
      </dgm:t>
    </dgm:pt>
    <dgm:pt modelId="{01925CCA-86F7-4D59-8D05-D8BF274E8557}" type="parTrans" cxnId="{E7AAEAB4-655B-493B-8457-F6931A7649DE}">
      <dgm:prSet/>
      <dgm:spPr/>
      <dgm:t>
        <a:bodyPr/>
        <a:lstStyle/>
        <a:p>
          <a:endParaRPr lang="en-US"/>
        </a:p>
      </dgm:t>
    </dgm:pt>
    <dgm:pt modelId="{DDCDCA6E-1A0B-414F-8912-CF1F0770507C}" type="sibTrans" cxnId="{E7AAEAB4-655B-493B-8457-F6931A7649DE}">
      <dgm:prSet/>
      <dgm:spPr/>
      <dgm:t>
        <a:bodyPr/>
        <a:lstStyle/>
        <a:p>
          <a:endParaRPr lang="en-US"/>
        </a:p>
      </dgm:t>
    </dgm:pt>
    <dgm:pt modelId="{995B85D6-97C9-428A-A897-528C77FFD161}">
      <dgm:prSet/>
      <dgm:spPr/>
      <dgm:t>
        <a:bodyPr/>
        <a:lstStyle/>
        <a:p>
          <a:r>
            <a:rPr lang="en-US" b="1">
              <a:latin typeface="Calibri"/>
              <a:cs typeface="Calibri"/>
            </a:rPr>
            <a:t>Part-Time or Full-Time </a:t>
          </a:r>
        </a:p>
      </dgm:t>
    </dgm:pt>
    <dgm:pt modelId="{C8AC30DB-D6C3-4080-B12D-2402CB392198}" type="parTrans" cxnId="{4590DE5F-CD26-42DA-B97B-92AF8595E800}">
      <dgm:prSet/>
      <dgm:spPr/>
      <dgm:t>
        <a:bodyPr/>
        <a:lstStyle/>
        <a:p>
          <a:endParaRPr lang="en-US"/>
        </a:p>
      </dgm:t>
    </dgm:pt>
    <dgm:pt modelId="{4DF8CF99-BAFD-434E-8AEE-EABE4FF44E8D}" type="sibTrans" cxnId="{4590DE5F-CD26-42DA-B97B-92AF8595E800}">
      <dgm:prSet/>
      <dgm:spPr/>
      <dgm:t>
        <a:bodyPr/>
        <a:lstStyle/>
        <a:p>
          <a:endParaRPr lang="en-US"/>
        </a:p>
      </dgm:t>
    </dgm:pt>
    <dgm:pt modelId="{9BF2B025-5451-4953-95F0-53E9FAC79C6A}">
      <dgm:prSet/>
      <dgm:spPr/>
      <dgm:t>
        <a:bodyPr/>
        <a:lstStyle/>
        <a:p>
          <a:pPr rtl="0"/>
          <a:r>
            <a:rPr lang="en-US" b="1">
              <a:latin typeface="Calibri"/>
              <a:cs typeface="Calibri"/>
            </a:rPr>
            <a:t>Must Enroll in course requiring work (COPED) and have job offer letter</a:t>
          </a:r>
        </a:p>
      </dgm:t>
    </dgm:pt>
    <dgm:pt modelId="{FC4E9398-52E5-4DFD-BD35-D822F6AC8ED6}" type="parTrans" cxnId="{4C8AE2BC-E8B1-4EAE-A888-BF936DEBB12E}">
      <dgm:prSet/>
      <dgm:spPr/>
      <dgm:t>
        <a:bodyPr/>
        <a:lstStyle/>
        <a:p>
          <a:endParaRPr lang="en-US"/>
        </a:p>
      </dgm:t>
    </dgm:pt>
    <dgm:pt modelId="{0ED3F3DC-F79B-40EB-92CE-F76CCBF51BA9}" type="sibTrans" cxnId="{4C8AE2BC-E8B1-4EAE-A888-BF936DEBB12E}">
      <dgm:prSet/>
      <dgm:spPr/>
      <dgm:t>
        <a:bodyPr/>
        <a:lstStyle/>
        <a:p>
          <a:endParaRPr lang="en-US"/>
        </a:p>
      </dgm:t>
    </dgm:pt>
    <dgm:pt modelId="{037FE5C1-906E-434C-B206-BC6E53CD90D8}">
      <dgm:prSet phldr="0"/>
      <dgm:spPr/>
      <dgm:t>
        <a:bodyPr/>
        <a:lstStyle/>
        <a:p>
          <a:pPr rtl="0"/>
          <a:r>
            <a:rPr lang="en-US" b="1">
              <a:latin typeface="Calibri"/>
              <a:cs typeface="Calibri"/>
            </a:rPr>
            <a:t>Can only work during the course dates (will be listed on their I-20)</a:t>
          </a:r>
        </a:p>
      </dgm:t>
    </dgm:pt>
    <dgm:pt modelId="{2E679FF4-4B97-4E71-9085-35CDD2620878}" type="parTrans" cxnId="{A60D8710-7EA5-4A78-8B30-EA94376DB44C}">
      <dgm:prSet/>
      <dgm:spPr/>
    </dgm:pt>
    <dgm:pt modelId="{77FDEAC0-EB65-467F-A696-F9C12F593981}" type="sibTrans" cxnId="{A60D8710-7EA5-4A78-8B30-EA94376DB44C}">
      <dgm:prSet/>
      <dgm:spPr/>
    </dgm:pt>
    <dgm:pt modelId="{2330EE4C-3020-4E12-AA15-EB75A78080D4}">
      <dgm:prSet phldr="0"/>
      <dgm:spPr/>
      <dgm:t>
        <a:bodyPr/>
        <a:lstStyle/>
        <a:p>
          <a:pPr rtl="0"/>
          <a:r>
            <a:rPr lang="en-US" b="1">
              <a:latin typeface="Calibri"/>
              <a:cs typeface="Calibri"/>
            </a:rPr>
            <a:t>Must have been a student for 1 year</a:t>
          </a:r>
        </a:p>
      </dgm:t>
    </dgm:pt>
    <dgm:pt modelId="{B57CA838-36DB-4F96-B3C1-1BE4FFB2A8BD}" type="parTrans" cxnId="{F3BCA329-8EF4-4B73-9018-0E0FC9FC0363}">
      <dgm:prSet/>
      <dgm:spPr/>
    </dgm:pt>
    <dgm:pt modelId="{4A30AECE-46F2-413F-9C2F-87E990D3AD32}" type="sibTrans" cxnId="{F3BCA329-8EF4-4B73-9018-0E0FC9FC0363}">
      <dgm:prSet/>
      <dgm:spPr/>
    </dgm:pt>
    <dgm:pt modelId="{4A6ED963-D12E-4BC1-B96A-427C0AA13645}" type="pres">
      <dgm:prSet presAssocID="{094D3D9E-DBC5-4658-9E4A-52D317113A2B}" presName="vert0" presStyleCnt="0">
        <dgm:presLayoutVars>
          <dgm:dir/>
          <dgm:animOne val="branch"/>
          <dgm:animLvl val="lvl"/>
        </dgm:presLayoutVars>
      </dgm:prSet>
      <dgm:spPr/>
    </dgm:pt>
    <dgm:pt modelId="{4539AA28-68C2-47A7-90DE-3ADA6088762F}" type="pres">
      <dgm:prSet presAssocID="{2330EE4C-3020-4E12-AA15-EB75A78080D4}" presName="thickLine" presStyleLbl="alignNode1" presStyleIdx="0" presStyleCnt="5"/>
      <dgm:spPr/>
    </dgm:pt>
    <dgm:pt modelId="{A643FE56-7AFE-433A-B18F-2B5E95F583D5}" type="pres">
      <dgm:prSet presAssocID="{2330EE4C-3020-4E12-AA15-EB75A78080D4}" presName="horz1" presStyleCnt="0"/>
      <dgm:spPr/>
    </dgm:pt>
    <dgm:pt modelId="{CCCADE28-ED61-4685-A586-140B79C45279}" type="pres">
      <dgm:prSet presAssocID="{2330EE4C-3020-4E12-AA15-EB75A78080D4}" presName="tx1" presStyleLbl="revTx" presStyleIdx="0" presStyleCnt="5"/>
      <dgm:spPr/>
    </dgm:pt>
    <dgm:pt modelId="{FC748E9D-9800-4644-B06D-603509F807C4}" type="pres">
      <dgm:prSet presAssocID="{2330EE4C-3020-4E12-AA15-EB75A78080D4}" presName="vert1" presStyleCnt="0"/>
      <dgm:spPr/>
    </dgm:pt>
    <dgm:pt modelId="{A9421DF9-E9B6-4E7C-946F-692813A0AE72}" type="pres">
      <dgm:prSet presAssocID="{94A33E6F-DD3D-4DBE-9937-B29D7B020EFE}" presName="thickLine" presStyleLbl="alignNode1" presStyleIdx="1" presStyleCnt="5"/>
      <dgm:spPr/>
    </dgm:pt>
    <dgm:pt modelId="{DC397529-21C5-4F50-ADC2-2220DBA555AF}" type="pres">
      <dgm:prSet presAssocID="{94A33E6F-DD3D-4DBE-9937-B29D7B020EFE}" presName="horz1" presStyleCnt="0"/>
      <dgm:spPr/>
    </dgm:pt>
    <dgm:pt modelId="{6198F0A4-2A6B-477C-A410-CCDEB538CDC7}" type="pres">
      <dgm:prSet presAssocID="{94A33E6F-DD3D-4DBE-9937-B29D7B020EFE}" presName="tx1" presStyleLbl="revTx" presStyleIdx="1" presStyleCnt="5"/>
      <dgm:spPr/>
    </dgm:pt>
    <dgm:pt modelId="{EE4330C7-CDBE-4A96-A245-A78EDEF3BD67}" type="pres">
      <dgm:prSet presAssocID="{94A33E6F-DD3D-4DBE-9937-B29D7B020EFE}" presName="vert1" presStyleCnt="0"/>
      <dgm:spPr/>
    </dgm:pt>
    <dgm:pt modelId="{199DA3C2-F4F6-4E98-9C54-263D8ED9D408}" type="pres">
      <dgm:prSet presAssocID="{995B85D6-97C9-428A-A897-528C77FFD161}" presName="thickLine" presStyleLbl="alignNode1" presStyleIdx="2" presStyleCnt="5"/>
      <dgm:spPr/>
    </dgm:pt>
    <dgm:pt modelId="{F6C438B5-B378-4F5A-844E-B38FEBB69439}" type="pres">
      <dgm:prSet presAssocID="{995B85D6-97C9-428A-A897-528C77FFD161}" presName="horz1" presStyleCnt="0"/>
      <dgm:spPr/>
    </dgm:pt>
    <dgm:pt modelId="{42AB2799-CFCD-47D9-960F-C3663936D983}" type="pres">
      <dgm:prSet presAssocID="{995B85D6-97C9-428A-A897-528C77FFD161}" presName="tx1" presStyleLbl="revTx" presStyleIdx="2" presStyleCnt="5"/>
      <dgm:spPr/>
    </dgm:pt>
    <dgm:pt modelId="{6EE549F2-DC8D-479F-A145-B62E0D61FB65}" type="pres">
      <dgm:prSet presAssocID="{995B85D6-97C9-428A-A897-528C77FFD161}" presName="vert1" presStyleCnt="0"/>
      <dgm:spPr/>
    </dgm:pt>
    <dgm:pt modelId="{5C09770B-8968-47A9-ACC6-231FB89A0157}" type="pres">
      <dgm:prSet presAssocID="{9BF2B025-5451-4953-95F0-53E9FAC79C6A}" presName="thickLine" presStyleLbl="alignNode1" presStyleIdx="3" presStyleCnt="5"/>
      <dgm:spPr/>
    </dgm:pt>
    <dgm:pt modelId="{F76CFEFD-19E9-41DF-921D-58EE9C07893A}" type="pres">
      <dgm:prSet presAssocID="{9BF2B025-5451-4953-95F0-53E9FAC79C6A}" presName="horz1" presStyleCnt="0"/>
      <dgm:spPr/>
    </dgm:pt>
    <dgm:pt modelId="{CDC5C0A3-E4B3-4F27-99B9-55D11D5BE075}" type="pres">
      <dgm:prSet presAssocID="{9BF2B025-5451-4953-95F0-53E9FAC79C6A}" presName="tx1" presStyleLbl="revTx" presStyleIdx="3" presStyleCnt="5"/>
      <dgm:spPr/>
    </dgm:pt>
    <dgm:pt modelId="{48FE0EC7-C569-4E29-AD0A-DDD5E86B19D8}" type="pres">
      <dgm:prSet presAssocID="{9BF2B025-5451-4953-95F0-53E9FAC79C6A}" presName="vert1" presStyleCnt="0"/>
      <dgm:spPr/>
    </dgm:pt>
    <dgm:pt modelId="{DEA1D974-83C8-438C-B2E7-E18E9F98826E}" type="pres">
      <dgm:prSet presAssocID="{037FE5C1-906E-434C-B206-BC6E53CD90D8}" presName="thickLine" presStyleLbl="alignNode1" presStyleIdx="4" presStyleCnt="5"/>
      <dgm:spPr/>
    </dgm:pt>
    <dgm:pt modelId="{C4898BF9-0189-4AA8-A8D8-B3C45FA2FF74}" type="pres">
      <dgm:prSet presAssocID="{037FE5C1-906E-434C-B206-BC6E53CD90D8}" presName="horz1" presStyleCnt="0"/>
      <dgm:spPr/>
    </dgm:pt>
    <dgm:pt modelId="{C03FF52B-C5D1-43A0-83EB-99A5E348F9DA}" type="pres">
      <dgm:prSet presAssocID="{037FE5C1-906E-434C-B206-BC6E53CD90D8}" presName="tx1" presStyleLbl="revTx" presStyleIdx="4" presStyleCnt="5"/>
      <dgm:spPr/>
    </dgm:pt>
    <dgm:pt modelId="{AA5369A5-CBF4-4D88-BA56-FCA3BDBF8E9A}" type="pres">
      <dgm:prSet presAssocID="{037FE5C1-906E-434C-B206-BC6E53CD90D8}" presName="vert1" presStyleCnt="0"/>
      <dgm:spPr/>
    </dgm:pt>
  </dgm:ptLst>
  <dgm:cxnLst>
    <dgm:cxn modelId="{A60D8710-7EA5-4A78-8B30-EA94376DB44C}" srcId="{094D3D9E-DBC5-4658-9E4A-52D317113A2B}" destId="{037FE5C1-906E-434C-B206-BC6E53CD90D8}" srcOrd="4" destOrd="0" parTransId="{2E679FF4-4B97-4E71-9085-35CDD2620878}" sibTransId="{77FDEAC0-EB65-467F-A696-F9C12F593981}"/>
    <dgm:cxn modelId="{F3BCA329-8EF4-4B73-9018-0E0FC9FC0363}" srcId="{094D3D9E-DBC5-4658-9E4A-52D317113A2B}" destId="{2330EE4C-3020-4E12-AA15-EB75A78080D4}" srcOrd="0" destOrd="0" parTransId="{B57CA838-36DB-4F96-B3C1-1BE4FFB2A8BD}" sibTransId="{4A30AECE-46F2-413F-9C2F-87E990D3AD32}"/>
    <dgm:cxn modelId="{4590DE5F-CD26-42DA-B97B-92AF8595E800}" srcId="{094D3D9E-DBC5-4658-9E4A-52D317113A2B}" destId="{995B85D6-97C9-428A-A897-528C77FFD161}" srcOrd="2" destOrd="0" parTransId="{C8AC30DB-D6C3-4080-B12D-2402CB392198}" sibTransId="{4DF8CF99-BAFD-434E-8AEE-EABE4FF44E8D}"/>
    <dgm:cxn modelId="{BB4A8374-EDBD-4CCB-9C6E-08B53693CF63}" type="presOf" srcId="{9BF2B025-5451-4953-95F0-53E9FAC79C6A}" destId="{CDC5C0A3-E4B3-4F27-99B9-55D11D5BE075}" srcOrd="0" destOrd="0" presId="urn:microsoft.com/office/officeart/2008/layout/LinedList"/>
    <dgm:cxn modelId="{C418B2A5-D2FA-431E-8C0D-BA096A562F57}" type="presOf" srcId="{094D3D9E-DBC5-4658-9E4A-52D317113A2B}" destId="{4A6ED963-D12E-4BC1-B96A-427C0AA13645}" srcOrd="0" destOrd="0" presId="urn:microsoft.com/office/officeart/2008/layout/LinedList"/>
    <dgm:cxn modelId="{41EA6AB3-47FE-4FFB-B218-6CCEA7C06FCA}" type="presOf" srcId="{995B85D6-97C9-428A-A897-528C77FFD161}" destId="{42AB2799-CFCD-47D9-960F-C3663936D983}" srcOrd="0" destOrd="0" presId="urn:microsoft.com/office/officeart/2008/layout/LinedList"/>
    <dgm:cxn modelId="{E7AAEAB4-655B-493B-8457-F6931A7649DE}" srcId="{094D3D9E-DBC5-4658-9E4A-52D317113A2B}" destId="{94A33E6F-DD3D-4DBE-9937-B29D7B020EFE}" srcOrd="1" destOrd="0" parTransId="{01925CCA-86F7-4D59-8D05-D8BF274E8557}" sibTransId="{DDCDCA6E-1A0B-414F-8912-CF1F0770507C}"/>
    <dgm:cxn modelId="{4C8AE2BC-E8B1-4EAE-A888-BF936DEBB12E}" srcId="{094D3D9E-DBC5-4658-9E4A-52D317113A2B}" destId="{9BF2B025-5451-4953-95F0-53E9FAC79C6A}" srcOrd="3" destOrd="0" parTransId="{FC4E9398-52E5-4DFD-BD35-D822F6AC8ED6}" sibTransId="{0ED3F3DC-F79B-40EB-92CE-F76CCBF51BA9}"/>
    <dgm:cxn modelId="{970595E3-36B8-405A-8759-F4AA625A2EAA}" type="presOf" srcId="{037FE5C1-906E-434C-B206-BC6E53CD90D8}" destId="{C03FF52B-C5D1-43A0-83EB-99A5E348F9DA}" srcOrd="0" destOrd="0" presId="urn:microsoft.com/office/officeart/2008/layout/LinedList"/>
    <dgm:cxn modelId="{545CF7E3-0D9F-48E1-8EA6-958B2B06C9DC}" type="presOf" srcId="{2330EE4C-3020-4E12-AA15-EB75A78080D4}" destId="{CCCADE28-ED61-4685-A586-140B79C45279}" srcOrd="0" destOrd="0" presId="urn:microsoft.com/office/officeart/2008/layout/LinedList"/>
    <dgm:cxn modelId="{3FDA6EF1-7378-4D63-B80E-CE2B4466D298}" type="presOf" srcId="{94A33E6F-DD3D-4DBE-9937-B29D7B020EFE}" destId="{6198F0A4-2A6B-477C-A410-CCDEB538CDC7}" srcOrd="0" destOrd="0" presId="urn:microsoft.com/office/officeart/2008/layout/LinedList"/>
    <dgm:cxn modelId="{ACC20E81-B0AE-4A2B-BF71-E2C608ACC86C}" type="presParOf" srcId="{4A6ED963-D12E-4BC1-B96A-427C0AA13645}" destId="{4539AA28-68C2-47A7-90DE-3ADA6088762F}" srcOrd="0" destOrd="0" presId="urn:microsoft.com/office/officeart/2008/layout/LinedList"/>
    <dgm:cxn modelId="{6839478D-8AF2-4334-A9C8-6CF03906497C}" type="presParOf" srcId="{4A6ED963-D12E-4BC1-B96A-427C0AA13645}" destId="{A643FE56-7AFE-433A-B18F-2B5E95F583D5}" srcOrd="1" destOrd="0" presId="urn:microsoft.com/office/officeart/2008/layout/LinedList"/>
    <dgm:cxn modelId="{5636B790-7510-4D72-859F-E7D349CAA3D1}" type="presParOf" srcId="{A643FE56-7AFE-433A-B18F-2B5E95F583D5}" destId="{CCCADE28-ED61-4685-A586-140B79C45279}" srcOrd="0" destOrd="0" presId="urn:microsoft.com/office/officeart/2008/layout/LinedList"/>
    <dgm:cxn modelId="{1FDFF338-717E-4F77-B211-B2C0B605C337}" type="presParOf" srcId="{A643FE56-7AFE-433A-B18F-2B5E95F583D5}" destId="{FC748E9D-9800-4644-B06D-603509F807C4}" srcOrd="1" destOrd="0" presId="urn:microsoft.com/office/officeart/2008/layout/LinedList"/>
    <dgm:cxn modelId="{54C2C0F8-0428-4C69-BB04-B116E921D95F}" type="presParOf" srcId="{4A6ED963-D12E-4BC1-B96A-427C0AA13645}" destId="{A9421DF9-E9B6-4E7C-946F-692813A0AE72}" srcOrd="2" destOrd="0" presId="urn:microsoft.com/office/officeart/2008/layout/LinedList"/>
    <dgm:cxn modelId="{087B9D9E-F03E-4C13-BED0-CCB7BD93B9D8}" type="presParOf" srcId="{4A6ED963-D12E-4BC1-B96A-427C0AA13645}" destId="{DC397529-21C5-4F50-ADC2-2220DBA555AF}" srcOrd="3" destOrd="0" presId="urn:microsoft.com/office/officeart/2008/layout/LinedList"/>
    <dgm:cxn modelId="{E812DF62-1C1F-489E-9B31-3CE5C39872E2}" type="presParOf" srcId="{DC397529-21C5-4F50-ADC2-2220DBA555AF}" destId="{6198F0A4-2A6B-477C-A410-CCDEB538CDC7}" srcOrd="0" destOrd="0" presId="urn:microsoft.com/office/officeart/2008/layout/LinedList"/>
    <dgm:cxn modelId="{06BE1875-2807-4F4A-B749-532876BE9A30}" type="presParOf" srcId="{DC397529-21C5-4F50-ADC2-2220DBA555AF}" destId="{EE4330C7-CDBE-4A96-A245-A78EDEF3BD67}" srcOrd="1" destOrd="0" presId="urn:microsoft.com/office/officeart/2008/layout/LinedList"/>
    <dgm:cxn modelId="{ECC8AB2A-2862-4245-868B-B0F84F053B9B}" type="presParOf" srcId="{4A6ED963-D12E-4BC1-B96A-427C0AA13645}" destId="{199DA3C2-F4F6-4E98-9C54-263D8ED9D408}" srcOrd="4" destOrd="0" presId="urn:microsoft.com/office/officeart/2008/layout/LinedList"/>
    <dgm:cxn modelId="{845017C8-BB59-4602-AEA1-DE714232DF58}" type="presParOf" srcId="{4A6ED963-D12E-4BC1-B96A-427C0AA13645}" destId="{F6C438B5-B378-4F5A-844E-B38FEBB69439}" srcOrd="5" destOrd="0" presId="urn:microsoft.com/office/officeart/2008/layout/LinedList"/>
    <dgm:cxn modelId="{BE364D90-CA40-4294-825B-770B97F7A6BB}" type="presParOf" srcId="{F6C438B5-B378-4F5A-844E-B38FEBB69439}" destId="{42AB2799-CFCD-47D9-960F-C3663936D983}" srcOrd="0" destOrd="0" presId="urn:microsoft.com/office/officeart/2008/layout/LinedList"/>
    <dgm:cxn modelId="{D2F98316-EADC-4C1A-BB72-8A898A769BDA}" type="presParOf" srcId="{F6C438B5-B378-4F5A-844E-B38FEBB69439}" destId="{6EE549F2-DC8D-479F-A145-B62E0D61FB65}" srcOrd="1" destOrd="0" presId="urn:microsoft.com/office/officeart/2008/layout/LinedList"/>
    <dgm:cxn modelId="{28B983F5-B57B-4876-BC55-B318A8CA0D09}" type="presParOf" srcId="{4A6ED963-D12E-4BC1-B96A-427C0AA13645}" destId="{5C09770B-8968-47A9-ACC6-231FB89A0157}" srcOrd="6" destOrd="0" presId="urn:microsoft.com/office/officeart/2008/layout/LinedList"/>
    <dgm:cxn modelId="{644E8D74-FCA5-4173-8339-53D90A7B56B4}" type="presParOf" srcId="{4A6ED963-D12E-4BC1-B96A-427C0AA13645}" destId="{F76CFEFD-19E9-41DF-921D-58EE9C07893A}" srcOrd="7" destOrd="0" presId="urn:microsoft.com/office/officeart/2008/layout/LinedList"/>
    <dgm:cxn modelId="{F303E9BB-C3AD-46E3-BE71-688B2BF6E68C}" type="presParOf" srcId="{F76CFEFD-19E9-41DF-921D-58EE9C07893A}" destId="{CDC5C0A3-E4B3-4F27-99B9-55D11D5BE075}" srcOrd="0" destOrd="0" presId="urn:microsoft.com/office/officeart/2008/layout/LinedList"/>
    <dgm:cxn modelId="{F40665A6-64D8-4034-97CA-6D5A848070B3}" type="presParOf" srcId="{F76CFEFD-19E9-41DF-921D-58EE9C07893A}" destId="{48FE0EC7-C569-4E29-AD0A-DDD5E86B19D8}" srcOrd="1" destOrd="0" presId="urn:microsoft.com/office/officeart/2008/layout/LinedList"/>
    <dgm:cxn modelId="{73AEE38A-F2A8-42F4-8AEC-8CA3D8042F4B}" type="presParOf" srcId="{4A6ED963-D12E-4BC1-B96A-427C0AA13645}" destId="{DEA1D974-83C8-438C-B2E7-E18E9F98826E}" srcOrd="8" destOrd="0" presId="urn:microsoft.com/office/officeart/2008/layout/LinedList"/>
    <dgm:cxn modelId="{E9D7CF14-DFB7-4DD9-90E3-0BCC02C4C232}" type="presParOf" srcId="{4A6ED963-D12E-4BC1-B96A-427C0AA13645}" destId="{C4898BF9-0189-4AA8-A8D8-B3C45FA2FF74}" srcOrd="9" destOrd="0" presId="urn:microsoft.com/office/officeart/2008/layout/LinedList"/>
    <dgm:cxn modelId="{5AB2FAA6-CA56-4911-9F31-A93AB010E4A8}" type="presParOf" srcId="{C4898BF9-0189-4AA8-A8D8-B3C45FA2FF74}" destId="{C03FF52B-C5D1-43A0-83EB-99A5E348F9DA}" srcOrd="0" destOrd="0" presId="urn:microsoft.com/office/officeart/2008/layout/LinedList"/>
    <dgm:cxn modelId="{19F64A2D-E9AD-4E39-B0C9-F9FA190463D2}" type="presParOf" srcId="{C4898BF9-0189-4AA8-A8D8-B3C45FA2FF74}" destId="{AA5369A5-CBF4-4D88-BA56-FCA3BDBF8E9A}"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35EF3B-F0DE-48F1-845F-67C4441409ED}" type="doc">
      <dgm:prSet loTypeId="urn:microsoft.com/office/officeart/2018/5/layout/IconCircle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C51D60C-F8BD-4C03-8EDD-B8EE14189B58}">
      <dgm:prSet/>
      <dgm:spPr/>
      <dgm:t>
        <a:bodyPr/>
        <a:lstStyle/>
        <a:p>
          <a:pPr>
            <a:lnSpc>
              <a:spcPct val="100000"/>
            </a:lnSpc>
            <a:defRPr cap="all"/>
          </a:pPr>
          <a:r>
            <a:rPr lang="en-US" b="1">
              <a:latin typeface="Calibri"/>
              <a:cs typeface="Calibri"/>
            </a:rPr>
            <a:t>Can be requested for no more than 1 year at a time (2 years max)</a:t>
          </a:r>
          <a:endParaRPr lang="en-US" b="1" i="0" u="none" strike="noStrike" cap="none" baseline="0" noProof="0">
            <a:latin typeface="Calibri"/>
            <a:cs typeface="Calibri"/>
          </a:endParaRPr>
        </a:p>
      </dgm:t>
    </dgm:pt>
    <dgm:pt modelId="{B3E38141-B2F5-4E52-9C34-70E63B679E92}" type="parTrans" cxnId="{858DB40F-C08B-41BA-88C1-63AEBC77C40D}">
      <dgm:prSet/>
      <dgm:spPr/>
      <dgm:t>
        <a:bodyPr/>
        <a:lstStyle/>
        <a:p>
          <a:endParaRPr lang="en-US"/>
        </a:p>
      </dgm:t>
    </dgm:pt>
    <dgm:pt modelId="{74BFB06B-1CC0-4034-AC50-18FA220C30F2}" type="sibTrans" cxnId="{858DB40F-C08B-41BA-88C1-63AEBC77C40D}">
      <dgm:prSet/>
      <dgm:spPr/>
      <dgm:t>
        <a:bodyPr/>
        <a:lstStyle/>
        <a:p>
          <a:endParaRPr lang="en-US"/>
        </a:p>
      </dgm:t>
    </dgm:pt>
    <dgm:pt modelId="{B7BE7AD2-A8AE-48A0-87E9-0167FF614AB0}">
      <dgm:prSet/>
      <dgm:spPr/>
      <dgm:t>
        <a:bodyPr/>
        <a:lstStyle/>
        <a:p>
          <a:pPr>
            <a:lnSpc>
              <a:spcPct val="100000"/>
            </a:lnSpc>
            <a:defRPr cap="all"/>
          </a:pPr>
          <a:r>
            <a:rPr lang="en-US" b="1">
              <a:latin typeface="Calibri"/>
              <a:cs typeface="Calibri"/>
            </a:rPr>
            <a:t>May only work part-time (20 hours per week), unless requested to work during summer break (more than 20 hours)</a:t>
          </a:r>
        </a:p>
      </dgm:t>
    </dgm:pt>
    <dgm:pt modelId="{80084C2A-FE78-453E-8AF8-2C295AA2239F}" type="parTrans" cxnId="{A51F00E5-5764-43D5-A0F7-45C9C16831FC}">
      <dgm:prSet/>
      <dgm:spPr/>
      <dgm:t>
        <a:bodyPr/>
        <a:lstStyle/>
        <a:p>
          <a:endParaRPr lang="en-US"/>
        </a:p>
      </dgm:t>
    </dgm:pt>
    <dgm:pt modelId="{9BEAE188-6FD8-4894-BB72-1F371715A497}" type="sibTrans" cxnId="{A51F00E5-5764-43D5-A0F7-45C9C16831FC}">
      <dgm:prSet/>
      <dgm:spPr/>
      <dgm:t>
        <a:bodyPr/>
        <a:lstStyle/>
        <a:p>
          <a:endParaRPr lang="en-US"/>
        </a:p>
      </dgm:t>
    </dgm:pt>
    <dgm:pt modelId="{562B96A8-0541-4678-BDF3-31214E00AC3A}">
      <dgm:prSet/>
      <dgm:spPr/>
      <dgm:t>
        <a:bodyPr/>
        <a:lstStyle/>
        <a:p>
          <a:pPr>
            <a:lnSpc>
              <a:spcPct val="100000"/>
            </a:lnSpc>
            <a:defRPr cap="all"/>
          </a:pPr>
          <a:r>
            <a:rPr lang="en-US" b="1">
              <a:latin typeface="Calibri"/>
              <a:cs typeface="Calibri"/>
            </a:rPr>
            <a:t>Must report employment related to major</a:t>
          </a:r>
        </a:p>
      </dgm:t>
    </dgm:pt>
    <dgm:pt modelId="{7717D0C5-9236-4404-BD9C-984DD410B716}" type="parTrans" cxnId="{709175B1-2951-4D4B-8954-99EF04E5F080}">
      <dgm:prSet/>
      <dgm:spPr/>
      <dgm:t>
        <a:bodyPr/>
        <a:lstStyle/>
        <a:p>
          <a:endParaRPr lang="en-US"/>
        </a:p>
      </dgm:t>
    </dgm:pt>
    <dgm:pt modelId="{81D29F46-4CA8-4B6F-8003-CD3D50425D6D}" type="sibTrans" cxnId="{709175B1-2951-4D4B-8954-99EF04E5F080}">
      <dgm:prSet/>
      <dgm:spPr/>
      <dgm:t>
        <a:bodyPr/>
        <a:lstStyle/>
        <a:p>
          <a:endParaRPr lang="en-US"/>
        </a:p>
      </dgm:t>
    </dgm:pt>
    <dgm:pt modelId="{33F8E03F-E927-4EB2-A5C7-AE6C94ADF7E7}">
      <dgm:prSet/>
      <dgm:spPr/>
      <dgm:t>
        <a:bodyPr/>
        <a:lstStyle/>
        <a:p>
          <a:pPr>
            <a:lnSpc>
              <a:spcPct val="100000"/>
            </a:lnSpc>
            <a:defRPr cap="all"/>
          </a:pPr>
          <a:r>
            <a:rPr lang="en-US" b="1">
              <a:latin typeface="Calibri"/>
              <a:cs typeface="Calibri"/>
            </a:rPr>
            <a:t>Must maintain F-1 status towards a degree</a:t>
          </a:r>
        </a:p>
      </dgm:t>
    </dgm:pt>
    <dgm:pt modelId="{95EF2287-E4E5-453F-ADD9-491F41CD62C5}" type="parTrans" cxnId="{C149E6C5-DFCD-4FB2-A67F-BB99687D2062}">
      <dgm:prSet/>
      <dgm:spPr/>
      <dgm:t>
        <a:bodyPr/>
        <a:lstStyle/>
        <a:p>
          <a:endParaRPr lang="en-US"/>
        </a:p>
      </dgm:t>
    </dgm:pt>
    <dgm:pt modelId="{8A7E09EE-49ED-4077-8294-C1D9BBDBD141}" type="sibTrans" cxnId="{C149E6C5-DFCD-4FB2-A67F-BB99687D2062}">
      <dgm:prSet/>
      <dgm:spPr/>
      <dgm:t>
        <a:bodyPr/>
        <a:lstStyle/>
        <a:p>
          <a:endParaRPr lang="en-US"/>
        </a:p>
      </dgm:t>
    </dgm:pt>
    <dgm:pt modelId="{85B8E2D9-8AF8-4EF3-B275-0DAD75FF2DAE}">
      <dgm:prSet/>
      <dgm:spPr/>
      <dgm:t>
        <a:bodyPr/>
        <a:lstStyle/>
        <a:p>
          <a:pPr>
            <a:lnSpc>
              <a:spcPct val="100000"/>
            </a:lnSpc>
            <a:defRPr cap="all"/>
          </a:pPr>
          <a:r>
            <a:rPr lang="en-US" b="1">
              <a:latin typeface="Calibri"/>
              <a:cs typeface="Calibri"/>
            </a:rPr>
            <a:t>Pre-Completion OPT time will take away from Post-Completion OPT at half the rate</a:t>
          </a:r>
        </a:p>
      </dgm:t>
    </dgm:pt>
    <dgm:pt modelId="{C1E34EC5-28A8-4E33-B607-5048EA349E98}" type="parTrans" cxnId="{F8869601-C4C6-480C-A4D8-5B35F332E3C1}">
      <dgm:prSet/>
      <dgm:spPr/>
      <dgm:t>
        <a:bodyPr/>
        <a:lstStyle/>
        <a:p>
          <a:endParaRPr lang="en-US"/>
        </a:p>
      </dgm:t>
    </dgm:pt>
    <dgm:pt modelId="{0A415BDD-E667-4968-AF20-8A1AE2828B24}" type="sibTrans" cxnId="{F8869601-C4C6-480C-A4D8-5B35F332E3C1}">
      <dgm:prSet/>
      <dgm:spPr/>
      <dgm:t>
        <a:bodyPr/>
        <a:lstStyle/>
        <a:p>
          <a:endParaRPr lang="en-US"/>
        </a:p>
      </dgm:t>
    </dgm:pt>
    <dgm:pt modelId="{E5D854C4-C70B-422E-A057-C61B4558F486}">
      <dgm:prSet/>
      <dgm:spPr/>
      <dgm:t>
        <a:bodyPr/>
        <a:lstStyle/>
        <a:p>
          <a:pPr>
            <a:lnSpc>
              <a:spcPct val="100000"/>
            </a:lnSpc>
            <a:defRPr cap="all"/>
          </a:pPr>
          <a:r>
            <a:rPr lang="en-US" b="1">
              <a:latin typeface="Calibri"/>
              <a:cs typeface="Calibri"/>
            </a:rPr>
            <a:t>If in 2</a:t>
          </a:r>
          <a:r>
            <a:rPr lang="en-US" b="1" baseline="30000">
              <a:latin typeface="Calibri"/>
              <a:cs typeface="Calibri"/>
            </a:rPr>
            <a:t>nd</a:t>
          </a:r>
          <a:r>
            <a:rPr lang="en-US" b="1">
              <a:latin typeface="Calibri"/>
              <a:cs typeface="Calibri"/>
            </a:rPr>
            <a:t> semester, may apply for OPT 90 days before semester ends</a:t>
          </a:r>
        </a:p>
      </dgm:t>
    </dgm:pt>
    <dgm:pt modelId="{37215C6C-B277-48B7-97FB-34FB79CC8905}" type="parTrans" cxnId="{9F5629AD-3AB6-4818-AB84-B6B027CA06C9}">
      <dgm:prSet/>
      <dgm:spPr/>
      <dgm:t>
        <a:bodyPr/>
        <a:lstStyle/>
        <a:p>
          <a:endParaRPr lang="en-US"/>
        </a:p>
      </dgm:t>
    </dgm:pt>
    <dgm:pt modelId="{5BE28C8B-ED71-4D52-AFF1-D7B2D8A12099}" type="sibTrans" cxnId="{9F5629AD-3AB6-4818-AB84-B6B027CA06C9}">
      <dgm:prSet/>
      <dgm:spPr/>
      <dgm:t>
        <a:bodyPr/>
        <a:lstStyle/>
        <a:p>
          <a:endParaRPr lang="en-US"/>
        </a:p>
      </dgm:t>
    </dgm:pt>
    <dgm:pt modelId="{556AEBA6-53C9-4CA5-8DBC-1A31E3121373}" type="pres">
      <dgm:prSet presAssocID="{B135EF3B-F0DE-48F1-845F-67C4441409ED}" presName="root" presStyleCnt="0">
        <dgm:presLayoutVars>
          <dgm:dir/>
          <dgm:resizeHandles val="exact"/>
        </dgm:presLayoutVars>
      </dgm:prSet>
      <dgm:spPr/>
    </dgm:pt>
    <dgm:pt modelId="{3E1C0ED7-9A73-409E-A8D8-2083CCDA1F69}" type="pres">
      <dgm:prSet presAssocID="{5C51D60C-F8BD-4C03-8EDD-B8EE14189B58}" presName="compNode" presStyleCnt="0"/>
      <dgm:spPr/>
    </dgm:pt>
    <dgm:pt modelId="{85C8993C-ABC9-4A99-8A1A-D03C778B230A}" type="pres">
      <dgm:prSet presAssocID="{5C51D60C-F8BD-4C03-8EDD-B8EE14189B58}" presName="iconBgRect" presStyleLbl="bgShp" presStyleIdx="0" presStyleCnt="6"/>
      <dgm:spPr/>
    </dgm:pt>
    <dgm:pt modelId="{E15D60C1-5FD2-4733-9D0E-052E5EAD8B04}" type="pres">
      <dgm:prSet presAssocID="{5C51D60C-F8BD-4C03-8EDD-B8EE14189B58}"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ily Calendar"/>
        </a:ext>
      </dgm:extLst>
    </dgm:pt>
    <dgm:pt modelId="{BCD828A6-386E-4441-AE52-0F13BC194B2F}" type="pres">
      <dgm:prSet presAssocID="{5C51D60C-F8BD-4C03-8EDD-B8EE14189B58}" presName="spaceRect" presStyleCnt="0"/>
      <dgm:spPr/>
    </dgm:pt>
    <dgm:pt modelId="{E3973308-8A4C-42A6-A0BB-05ED75AB84CD}" type="pres">
      <dgm:prSet presAssocID="{5C51D60C-F8BD-4C03-8EDD-B8EE14189B58}" presName="textRect" presStyleLbl="revTx" presStyleIdx="0" presStyleCnt="6">
        <dgm:presLayoutVars>
          <dgm:chMax val="1"/>
          <dgm:chPref val="1"/>
        </dgm:presLayoutVars>
      </dgm:prSet>
      <dgm:spPr/>
    </dgm:pt>
    <dgm:pt modelId="{E1DB2911-0973-4B50-B4CB-FC9332C78934}" type="pres">
      <dgm:prSet presAssocID="{74BFB06B-1CC0-4034-AC50-18FA220C30F2}" presName="sibTrans" presStyleCnt="0"/>
      <dgm:spPr/>
    </dgm:pt>
    <dgm:pt modelId="{70F1B0B6-8BF6-424B-A2C4-D44FC3B09D80}" type="pres">
      <dgm:prSet presAssocID="{B7BE7AD2-A8AE-48A0-87E9-0167FF614AB0}" presName="compNode" presStyleCnt="0"/>
      <dgm:spPr/>
    </dgm:pt>
    <dgm:pt modelId="{8CCB7DA0-C815-45F7-93B9-6F53BF745DF8}" type="pres">
      <dgm:prSet presAssocID="{B7BE7AD2-A8AE-48A0-87E9-0167FF614AB0}" presName="iconBgRect" presStyleLbl="bgShp" presStyleIdx="1" presStyleCnt="6"/>
      <dgm:spPr/>
    </dgm:pt>
    <dgm:pt modelId="{A17E3AB4-E7EB-427A-A825-935E7FBCB1D8}" type="pres">
      <dgm:prSet presAssocID="{B7BE7AD2-A8AE-48A0-87E9-0167FF614AB0}"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ck"/>
        </a:ext>
      </dgm:extLst>
    </dgm:pt>
    <dgm:pt modelId="{D62F78DE-4B69-4701-A2C9-1C46DAB20E25}" type="pres">
      <dgm:prSet presAssocID="{B7BE7AD2-A8AE-48A0-87E9-0167FF614AB0}" presName="spaceRect" presStyleCnt="0"/>
      <dgm:spPr/>
    </dgm:pt>
    <dgm:pt modelId="{910B9397-E399-427C-90D8-8A5A188400E9}" type="pres">
      <dgm:prSet presAssocID="{B7BE7AD2-A8AE-48A0-87E9-0167FF614AB0}" presName="textRect" presStyleLbl="revTx" presStyleIdx="1" presStyleCnt="6">
        <dgm:presLayoutVars>
          <dgm:chMax val="1"/>
          <dgm:chPref val="1"/>
        </dgm:presLayoutVars>
      </dgm:prSet>
      <dgm:spPr/>
    </dgm:pt>
    <dgm:pt modelId="{CF4F2750-E588-4C7A-B0E5-7512EBEFD4AF}" type="pres">
      <dgm:prSet presAssocID="{9BEAE188-6FD8-4894-BB72-1F371715A497}" presName="sibTrans" presStyleCnt="0"/>
      <dgm:spPr/>
    </dgm:pt>
    <dgm:pt modelId="{A868A99D-6E04-42F4-8484-9E9BFE6000B5}" type="pres">
      <dgm:prSet presAssocID="{562B96A8-0541-4678-BDF3-31214E00AC3A}" presName="compNode" presStyleCnt="0"/>
      <dgm:spPr/>
    </dgm:pt>
    <dgm:pt modelId="{078DF5DB-E25A-4A86-8E32-8E2074554A87}" type="pres">
      <dgm:prSet presAssocID="{562B96A8-0541-4678-BDF3-31214E00AC3A}" presName="iconBgRect" presStyleLbl="bgShp" presStyleIdx="2" presStyleCnt="6"/>
      <dgm:spPr/>
    </dgm:pt>
    <dgm:pt modelId="{828F1F80-24C6-49E0-98CD-A046D298444E}" type="pres">
      <dgm:prSet presAssocID="{562B96A8-0541-4678-BDF3-31214E00AC3A}"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5E2FF49A-1FED-4A9F-A159-1EAF29595435}" type="pres">
      <dgm:prSet presAssocID="{562B96A8-0541-4678-BDF3-31214E00AC3A}" presName="spaceRect" presStyleCnt="0"/>
      <dgm:spPr/>
    </dgm:pt>
    <dgm:pt modelId="{65032552-D5F0-4EF8-BE4A-1A909E79FB87}" type="pres">
      <dgm:prSet presAssocID="{562B96A8-0541-4678-BDF3-31214E00AC3A}" presName="textRect" presStyleLbl="revTx" presStyleIdx="2" presStyleCnt="6">
        <dgm:presLayoutVars>
          <dgm:chMax val="1"/>
          <dgm:chPref val="1"/>
        </dgm:presLayoutVars>
      </dgm:prSet>
      <dgm:spPr/>
    </dgm:pt>
    <dgm:pt modelId="{983889B6-76E1-4595-8987-FF76FEA3F7C4}" type="pres">
      <dgm:prSet presAssocID="{81D29F46-4CA8-4B6F-8003-CD3D50425D6D}" presName="sibTrans" presStyleCnt="0"/>
      <dgm:spPr/>
    </dgm:pt>
    <dgm:pt modelId="{BB39342C-D368-4BD9-A8C7-87D98F84A3A5}" type="pres">
      <dgm:prSet presAssocID="{33F8E03F-E927-4EB2-A5C7-AE6C94ADF7E7}" presName="compNode" presStyleCnt="0"/>
      <dgm:spPr/>
    </dgm:pt>
    <dgm:pt modelId="{C15BC3BD-FF05-4036-948B-61774634704C}" type="pres">
      <dgm:prSet presAssocID="{33F8E03F-E927-4EB2-A5C7-AE6C94ADF7E7}" presName="iconBgRect" presStyleLbl="bgShp" presStyleIdx="3" presStyleCnt="6"/>
      <dgm:spPr/>
    </dgm:pt>
    <dgm:pt modelId="{4644F282-FE90-468A-A67E-D9856BEE907F}" type="pres">
      <dgm:prSet presAssocID="{33F8E03F-E927-4EB2-A5C7-AE6C94ADF7E7}"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A5129DE8-E97B-40FE-A18F-C7D07F36B40B}" type="pres">
      <dgm:prSet presAssocID="{33F8E03F-E927-4EB2-A5C7-AE6C94ADF7E7}" presName="spaceRect" presStyleCnt="0"/>
      <dgm:spPr/>
    </dgm:pt>
    <dgm:pt modelId="{27E48CAB-0184-49A8-95C6-F7E5EFD1A2E3}" type="pres">
      <dgm:prSet presAssocID="{33F8E03F-E927-4EB2-A5C7-AE6C94ADF7E7}" presName="textRect" presStyleLbl="revTx" presStyleIdx="3" presStyleCnt="6">
        <dgm:presLayoutVars>
          <dgm:chMax val="1"/>
          <dgm:chPref val="1"/>
        </dgm:presLayoutVars>
      </dgm:prSet>
      <dgm:spPr/>
    </dgm:pt>
    <dgm:pt modelId="{95852526-F8A4-4F71-BB5B-4A489188BB05}" type="pres">
      <dgm:prSet presAssocID="{8A7E09EE-49ED-4077-8294-C1D9BBDBD141}" presName="sibTrans" presStyleCnt="0"/>
      <dgm:spPr/>
    </dgm:pt>
    <dgm:pt modelId="{B8BE75F7-E21E-4F39-A32F-79F2177041E2}" type="pres">
      <dgm:prSet presAssocID="{85B8E2D9-8AF8-4EF3-B275-0DAD75FF2DAE}" presName="compNode" presStyleCnt="0"/>
      <dgm:spPr/>
    </dgm:pt>
    <dgm:pt modelId="{FF42304F-BBD1-4B3E-862B-B47FA6B914A7}" type="pres">
      <dgm:prSet presAssocID="{85B8E2D9-8AF8-4EF3-B275-0DAD75FF2DAE}" presName="iconBgRect" presStyleLbl="bgShp" presStyleIdx="4" presStyleCnt="6"/>
      <dgm:spPr/>
    </dgm:pt>
    <dgm:pt modelId="{60D1AF12-E74D-4BB8-B2BF-C48C065B17AD}" type="pres">
      <dgm:prSet presAssocID="{85B8E2D9-8AF8-4EF3-B275-0DAD75FF2DAE}"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pwatch"/>
        </a:ext>
      </dgm:extLst>
    </dgm:pt>
    <dgm:pt modelId="{04B24CAD-1151-45BB-8283-69895B957D84}" type="pres">
      <dgm:prSet presAssocID="{85B8E2D9-8AF8-4EF3-B275-0DAD75FF2DAE}" presName="spaceRect" presStyleCnt="0"/>
      <dgm:spPr/>
    </dgm:pt>
    <dgm:pt modelId="{92C00A98-AA50-419E-ACC9-F2118B42F4E3}" type="pres">
      <dgm:prSet presAssocID="{85B8E2D9-8AF8-4EF3-B275-0DAD75FF2DAE}" presName="textRect" presStyleLbl="revTx" presStyleIdx="4" presStyleCnt="6">
        <dgm:presLayoutVars>
          <dgm:chMax val="1"/>
          <dgm:chPref val="1"/>
        </dgm:presLayoutVars>
      </dgm:prSet>
      <dgm:spPr/>
    </dgm:pt>
    <dgm:pt modelId="{7F04C555-9EA1-4806-BF21-8EBE805539CF}" type="pres">
      <dgm:prSet presAssocID="{0A415BDD-E667-4968-AF20-8A1AE2828B24}" presName="sibTrans" presStyleCnt="0"/>
      <dgm:spPr/>
    </dgm:pt>
    <dgm:pt modelId="{3626036D-7A42-4B40-8AE9-CA57FC2CC405}" type="pres">
      <dgm:prSet presAssocID="{E5D854C4-C70B-422E-A057-C61B4558F486}" presName="compNode" presStyleCnt="0"/>
      <dgm:spPr/>
    </dgm:pt>
    <dgm:pt modelId="{4FD29DA2-913E-45E8-9F80-4F7B3B3A50BE}" type="pres">
      <dgm:prSet presAssocID="{E5D854C4-C70B-422E-A057-C61B4558F486}" presName="iconBgRect" presStyleLbl="bgShp" presStyleIdx="5" presStyleCnt="6"/>
      <dgm:spPr/>
    </dgm:pt>
    <dgm:pt modelId="{60147852-1BBB-4607-98C2-C3FFA1E0A699}" type="pres">
      <dgm:prSet presAssocID="{E5D854C4-C70B-422E-A057-C61B4558F486}"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iploma Roll"/>
        </a:ext>
      </dgm:extLst>
    </dgm:pt>
    <dgm:pt modelId="{943BF63B-C23B-4AF1-B29C-E01C308684BC}" type="pres">
      <dgm:prSet presAssocID="{E5D854C4-C70B-422E-A057-C61B4558F486}" presName="spaceRect" presStyleCnt="0"/>
      <dgm:spPr/>
    </dgm:pt>
    <dgm:pt modelId="{5F11B3DA-EB31-41BB-8821-EC5AEC975210}" type="pres">
      <dgm:prSet presAssocID="{E5D854C4-C70B-422E-A057-C61B4558F486}" presName="textRect" presStyleLbl="revTx" presStyleIdx="5" presStyleCnt="6">
        <dgm:presLayoutVars>
          <dgm:chMax val="1"/>
          <dgm:chPref val="1"/>
        </dgm:presLayoutVars>
      </dgm:prSet>
      <dgm:spPr/>
    </dgm:pt>
  </dgm:ptLst>
  <dgm:cxnLst>
    <dgm:cxn modelId="{F8869601-C4C6-480C-A4D8-5B35F332E3C1}" srcId="{B135EF3B-F0DE-48F1-845F-67C4441409ED}" destId="{85B8E2D9-8AF8-4EF3-B275-0DAD75FF2DAE}" srcOrd="4" destOrd="0" parTransId="{C1E34EC5-28A8-4E33-B607-5048EA349E98}" sibTransId="{0A415BDD-E667-4968-AF20-8A1AE2828B24}"/>
    <dgm:cxn modelId="{858DB40F-C08B-41BA-88C1-63AEBC77C40D}" srcId="{B135EF3B-F0DE-48F1-845F-67C4441409ED}" destId="{5C51D60C-F8BD-4C03-8EDD-B8EE14189B58}" srcOrd="0" destOrd="0" parTransId="{B3E38141-B2F5-4E52-9C34-70E63B679E92}" sibTransId="{74BFB06B-1CC0-4034-AC50-18FA220C30F2}"/>
    <dgm:cxn modelId="{1A7D8E45-0789-4E01-8367-B4465A429344}" type="presOf" srcId="{B135EF3B-F0DE-48F1-845F-67C4441409ED}" destId="{556AEBA6-53C9-4CA5-8DBC-1A31E3121373}" srcOrd="0" destOrd="0" presId="urn:microsoft.com/office/officeart/2018/5/layout/IconCircleLabelList"/>
    <dgm:cxn modelId="{BDA65D4E-658D-4263-8320-3536BCD1D8B8}" type="presOf" srcId="{5C51D60C-F8BD-4C03-8EDD-B8EE14189B58}" destId="{E3973308-8A4C-42A6-A0BB-05ED75AB84CD}" srcOrd="0" destOrd="0" presId="urn:microsoft.com/office/officeart/2018/5/layout/IconCircleLabelList"/>
    <dgm:cxn modelId="{F78A8972-844E-46EF-9CBB-668662C58487}" type="presOf" srcId="{562B96A8-0541-4678-BDF3-31214E00AC3A}" destId="{65032552-D5F0-4EF8-BE4A-1A909E79FB87}" srcOrd="0" destOrd="0" presId="urn:microsoft.com/office/officeart/2018/5/layout/IconCircleLabelList"/>
    <dgm:cxn modelId="{86FA8C74-56FA-4927-8D53-654D417996D5}" type="presOf" srcId="{33F8E03F-E927-4EB2-A5C7-AE6C94ADF7E7}" destId="{27E48CAB-0184-49A8-95C6-F7E5EFD1A2E3}" srcOrd="0" destOrd="0" presId="urn:microsoft.com/office/officeart/2018/5/layout/IconCircleLabelList"/>
    <dgm:cxn modelId="{FEEDCE94-D256-4EEF-AED0-02EE84034B7A}" type="presOf" srcId="{E5D854C4-C70B-422E-A057-C61B4558F486}" destId="{5F11B3DA-EB31-41BB-8821-EC5AEC975210}" srcOrd="0" destOrd="0" presId="urn:microsoft.com/office/officeart/2018/5/layout/IconCircleLabelList"/>
    <dgm:cxn modelId="{271E5D97-13C9-4D6D-B8C9-1D13A1BC8A1C}" type="presOf" srcId="{85B8E2D9-8AF8-4EF3-B275-0DAD75FF2DAE}" destId="{92C00A98-AA50-419E-ACC9-F2118B42F4E3}" srcOrd="0" destOrd="0" presId="urn:microsoft.com/office/officeart/2018/5/layout/IconCircleLabelList"/>
    <dgm:cxn modelId="{512AE09A-7D4E-4BD2-A277-AA7477740A89}" type="presOf" srcId="{B7BE7AD2-A8AE-48A0-87E9-0167FF614AB0}" destId="{910B9397-E399-427C-90D8-8A5A188400E9}" srcOrd="0" destOrd="0" presId="urn:microsoft.com/office/officeart/2018/5/layout/IconCircleLabelList"/>
    <dgm:cxn modelId="{9F5629AD-3AB6-4818-AB84-B6B027CA06C9}" srcId="{B135EF3B-F0DE-48F1-845F-67C4441409ED}" destId="{E5D854C4-C70B-422E-A057-C61B4558F486}" srcOrd="5" destOrd="0" parTransId="{37215C6C-B277-48B7-97FB-34FB79CC8905}" sibTransId="{5BE28C8B-ED71-4D52-AFF1-D7B2D8A12099}"/>
    <dgm:cxn modelId="{709175B1-2951-4D4B-8954-99EF04E5F080}" srcId="{B135EF3B-F0DE-48F1-845F-67C4441409ED}" destId="{562B96A8-0541-4678-BDF3-31214E00AC3A}" srcOrd="2" destOrd="0" parTransId="{7717D0C5-9236-4404-BD9C-984DD410B716}" sibTransId="{81D29F46-4CA8-4B6F-8003-CD3D50425D6D}"/>
    <dgm:cxn modelId="{C149E6C5-DFCD-4FB2-A67F-BB99687D2062}" srcId="{B135EF3B-F0DE-48F1-845F-67C4441409ED}" destId="{33F8E03F-E927-4EB2-A5C7-AE6C94ADF7E7}" srcOrd="3" destOrd="0" parTransId="{95EF2287-E4E5-453F-ADD9-491F41CD62C5}" sibTransId="{8A7E09EE-49ED-4077-8294-C1D9BBDBD141}"/>
    <dgm:cxn modelId="{A51F00E5-5764-43D5-A0F7-45C9C16831FC}" srcId="{B135EF3B-F0DE-48F1-845F-67C4441409ED}" destId="{B7BE7AD2-A8AE-48A0-87E9-0167FF614AB0}" srcOrd="1" destOrd="0" parTransId="{80084C2A-FE78-453E-8AF8-2C295AA2239F}" sibTransId="{9BEAE188-6FD8-4894-BB72-1F371715A497}"/>
    <dgm:cxn modelId="{F0742888-B0A0-4E3A-9F10-D9E4F88FE04B}" type="presParOf" srcId="{556AEBA6-53C9-4CA5-8DBC-1A31E3121373}" destId="{3E1C0ED7-9A73-409E-A8D8-2083CCDA1F69}" srcOrd="0" destOrd="0" presId="urn:microsoft.com/office/officeart/2018/5/layout/IconCircleLabelList"/>
    <dgm:cxn modelId="{EAF97215-7866-46B1-AF4D-84865AF24DCA}" type="presParOf" srcId="{3E1C0ED7-9A73-409E-A8D8-2083CCDA1F69}" destId="{85C8993C-ABC9-4A99-8A1A-D03C778B230A}" srcOrd="0" destOrd="0" presId="urn:microsoft.com/office/officeart/2018/5/layout/IconCircleLabelList"/>
    <dgm:cxn modelId="{8B05935C-8EC9-480B-85DF-28CE0325FEBE}" type="presParOf" srcId="{3E1C0ED7-9A73-409E-A8D8-2083CCDA1F69}" destId="{E15D60C1-5FD2-4733-9D0E-052E5EAD8B04}" srcOrd="1" destOrd="0" presId="urn:microsoft.com/office/officeart/2018/5/layout/IconCircleLabelList"/>
    <dgm:cxn modelId="{53A3AD19-E2E3-4C68-B58C-FE0391D0169E}" type="presParOf" srcId="{3E1C0ED7-9A73-409E-A8D8-2083CCDA1F69}" destId="{BCD828A6-386E-4441-AE52-0F13BC194B2F}" srcOrd="2" destOrd="0" presId="urn:microsoft.com/office/officeart/2018/5/layout/IconCircleLabelList"/>
    <dgm:cxn modelId="{16BFE12B-83CD-4A3A-A00A-659B973BE603}" type="presParOf" srcId="{3E1C0ED7-9A73-409E-A8D8-2083CCDA1F69}" destId="{E3973308-8A4C-42A6-A0BB-05ED75AB84CD}" srcOrd="3" destOrd="0" presId="urn:microsoft.com/office/officeart/2018/5/layout/IconCircleLabelList"/>
    <dgm:cxn modelId="{7B6DC059-BFCE-4212-9372-DFA84A360399}" type="presParOf" srcId="{556AEBA6-53C9-4CA5-8DBC-1A31E3121373}" destId="{E1DB2911-0973-4B50-B4CB-FC9332C78934}" srcOrd="1" destOrd="0" presId="urn:microsoft.com/office/officeart/2018/5/layout/IconCircleLabelList"/>
    <dgm:cxn modelId="{5EB66ED0-642A-476F-836E-B043AB469435}" type="presParOf" srcId="{556AEBA6-53C9-4CA5-8DBC-1A31E3121373}" destId="{70F1B0B6-8BF6-424B-A2C4-D44FC3B09D80}" srcOrd="2" destOrd="0" presId="urn:microsoft.com/office/officeart/2018/5/layout/IconCircleLabelList"/>
    <dgm:cxn modelId="{21E08691-1D72-4459-A5F4-BD74E9053BEC}" type="presParOf" srcId="{70F1B0B6-8BF6-424B-A2C4-D44FC3B09D80}" destId="{8CCB7DA0-C815-45F7-93B9-6F53BF745DF8}" srcOrd="0" destOrd="0" presId="urn:microsoft.com/office/officeart/2018/5/layout/IconCircleLabelList"/>
    <dgm:cxn modelId="{7F14D2CE-A27B-4E43-90E6-DB426D3EE116}" type="presParOf" srcId="{70F1B0B6-8BF6-424B-A2C4-D44FC3B09D80}" destId="{A17E3AB4-E7EB-427A-A825-935E7FBCB1D8}" srcOrd="1" destOrd="0" presId="urn:microsoft.com/office/officeart/2018/5/layout/IconCircleLabelList"/>
    <dgm:cxn modelId="{7EF0C35D-458F-4D24-B793-D240817C77B3}" type="presParOf" srcId="{70F1B0B6-8BF6-424B-A2C4-D44FC3B09D80}" destId="{D62F78DE-4B69-4701-A2C9-1C46DAB20E25}" srcOrd="2" destOrd="0" presId="urn:microsoft.com/office/officeart/2018/5/layout/IconCircleLabelList"/>
    <dgm:cxn modelId="{C235DB1B-820D-40BB-BF8E-505C171B7B83}" type="presParOf" srcId="{70F1B0B6-8BF6-424B-A2C4-D44FC3B09D80}" destId="{910B9397-E399-427C-90D8-8A5A188400E9}" srcOrd="3" destOrd="0" presId="urn:microsoft.com/office/officeart/2018/5/layout/IconCircleLabelList"/>
    <dgm:cxn modelId="{F12A091E-D5E0-47F4-89AC-D67D72CEB232}" type="presParOf" srcId="{556AEBA6-53C9-4CA5-8DBC-1A31E3121373}" destId="{CF4F2750-E588-4C7A-B0E5-7512EBEFD4AF}" srcOrd="3" destOrd="0" presId="urn:microsoft.com/office/officeart/2018/5/layout/IconCircleLabelList"/>
    <dgm:cxn modelId="{595DB449-E996-4F96-BFE5-BD82EBDFFB7F}" type="presParOf" srcId="{556AEBA6-53C9-4CA5-8DBC-1A31E3121373}" destId="{A868A99D-6E04-42F4-8484-9E9BFE6000B5}" srcOrd="4" destOrd="0" presId="urn:microsoft.com/office/officeart/2018/5/layout/IconCircleLabelList"/>
    <dgm:cxn modelId="{BED6C4D7-BDC4-40F8-B157-4D6DC01EAA25}" type="presParOf" srcId="{A868A99D-6E04-42F4-8484-9E9BFE6000B5}" destId="{078DF5DB-E25A-4A86-8E32-8E2074554A87}" srcOrd="0" destOrd="0" presId="urn:microsoft.com/office/officeart/2018/5/layout/IconCircleLabelList"/>
    <dgm:cxn modelId="{7F3080BB-9097-40CE-9319-89142B6D52E0}" type="presParOf" srcId="{A868A99D-6E04-42F4-8484-9E9BFE6000B5}" destId="{828F1F80-24C6-49E0-98CD-A046D298444E}" srcOrd="1" destOrd="0" presId="urn:microsoft.com/office/officeart/2018/5/layout/IconCircleLabelList"/>
    <dgm:cxn modelId="{542A40FE-A3E6-45B6-A5CB-4D8FEB64FA8B}" type="presParOf" srcId="{A868A99D-6E04-42F4-8484-9E9BFE6000B5}" destId="{5E2FF49A-1FED-4A9F-A159-1EAF29595435}" srcOrd="2" destOrd="0" presId="urn:microsoft.com/office/officeart/2018/5/layout/IconCircleLabelList"/>
    <dgm:cxn modelId="{DA34D574-D054-4650-9D56-151422AFF294}" type="presParOf" srcId="{A868A99D-6E04-42F4-8484-9E9BFE6000B5}" destId="{65032552-D5F0-4EF8-BE4A-1A909E79FB87}" srcOrd="3" destOrd="0" presId="urn:microsoft.com/office/officeart/2018/5/layout/IconCircleLabelList"/>
    <dgm:cxn modelId="{69F26874-C29A-4AB2-9083-955AADFF9E2F}" type="presParOf" srcId="{556AEBA6-53C9-4CA5-8DBC-1A31E3121373}" destId="{983889B6-76E1-4595-8987-FF76FEA3F7C4}" srcOrd="5" destOrd="0" presId="urn:microsoft.com/office/officeart/2018/5/layout/IconCircleLabelList"/>
    <dgm:cxn modelId="{593DB708-4FCE-4D4C-80DD-8756489A0275}" type="presParOf" srcId="{556AEBA6-53C9-4CA5-8DBC-1A31E3121373}" destId="{BB39342C-D368-4BD9-A8C7-87D98F84A3A5}" srcOrd="6" destOrd="0" presId="urn:microsoft.com/office/officeart/2018/5/layout/IconCircleLabelList"/>
    <dgm:cxn modelId="{185A127F-4B74-4105-BFAE-19B90963EA4A}" type="presParOf" srcId="{BB39342C-D368-4BD9-A8C7-87D98F84A3A5}" destId="{C15BC3BD-FF05-4036-948B-61774634704C}" srcOrd="0" destOrd="0" presId="urn:microsoft.com/office/officeart/2018/5/layout/IconCircleLabelList"/>
    <dgm:cxn modelId="{E784BF9F-84D7-45B1-8E4D-B7D8186DE79A}" type="presParOf" srcId="{BB39342C-D368-4BD9-A8C7-87D98F84A3A5}" destId="{4644F282-FE90-468A-A67E-D9856BEE907F}" srcOrd="1" destOrd="0" presId="urn:microsoft.com/office/officeart/2018/5/layout/IconCircleLabelList"/>
    <dgm:cxn modelId="{62F67ED6-1095-4953-B5AC-6EA3D3909D38}" type="presParOf" srcId="{BB39342C-D368-4BD9-A8C7-87D98F84A3A5}" destId="{A5129DE8-E97B-40FE-A18F-C7D07F36B40B}" srcOrd="2" destOrd="0" presId="urn:microsoft.com/office/officeart/2018/5/layout/IconCircleLabelList"/>
    <dgm:cxn modelId="{8C5E4EE0-FCF3-485D-9730-6D9DDDB2D809}" type="presParOf" srcId="{BB39342C-D368-4BD9-A8C7-87D98F84A3A5}" destId="{27E48CAB-0184-49A8-95C6-F7E5EFD1A2E3}" srcOrd="3" destOrd="0" presId="urn:microsoft.com/office/officeart/2018/5/layout/IconCircleLabelList"/>
    <dgm:cxn modelId="{10A0BF13-7DE8-4687-9CE7-19712315ECF1}" type="presParOf" srcId="{556AEBA6-53C9-4CA5-8DBC-1A31E3121373}" destId="{95852526-F8A4-4F71-BB5B-4A489188BB05}" srcOrd="7" destOrd="0" presId="urn:microsoft.com/office/officeart/2018/5/layout/IconCircleLabelList"/>
    <dgm:cxn modelId="{7C384DD3-5A08-43A9-AD6A-F2117E433DC6}" type="presParOf" srcId="{556AEBA6-53C9-4CA5-8DBC-1A31E3121373}" destId="{B8BE75F7-E21E-4F39-A32F-79F2177041E2}" srcOrd="8" destOrd="0" presId="urn:microsoft.com/office/officeart/2018/5/layout/IconCircleLabelList"/>
    <dgm:cxn modelId="{CAF7F80A-9307-40A3-8063-3912C6708603}" type="presParOf" srcId="{B8BE75F7-E21E-4F39-A32F-79F2177041E2}" destId="{FF42304F-BBD1-4B3E-862B-B47FA6B914A7}" srcOrd="0" destOrd="0" presId="urn:microsoft.com/office/officeart/2018/5/layout/IconCircleLabelList"/>
    <dgm:cxn modelId="{8D2A1042-C4E7-4339-8A07-8BF6D7F727EE}" type="presParOf" srcId="{B8BE75F7-E21E-4F39-A32F-79F2177041E2}" destId="{60D1AF12-E74D-4BB8-B2BF-C48C065B17AD}" srcOrd="1" destOrd="0" presId="urn:microsoft.com/office/officeart/2018/5/layout/IconCircleLabelList"/>
    <dgm:cxn modelId="{2A6B8769-9A89-47B4-AF77-FB06E23BE46B}" type="presParOf" srcId="{B8BE75F7-E21E-4F39-A32F-79F2177041E2}" destId="{04B24CAD-1151-45BB-8283-69895B957D84}" srcOrd="2" destOrd="0" presId="urn:microsoft.com/office/officeart/2018/5/layout/IconCircleLabelList"/>
    <dgm:cxn modelId="{F71294F1-644F-4745-9461-A05F9BB5AC2E}" type="presParOf" srcId="{B8BE75F7-E21E-4F39-A32F-79F2177041E2}" destId="{92C00A98-AA50-419E-ACC9-F2118B42F4E3}" srcOrd="3" destOrd="0" presId="urn:microsoft.com/office/officeart/2018/5/layout/IconCircleLabelList"/>
    <dgm:cxn modelId="{0312A509-C849-46E5-9D94-91E14D0F538A}" type="presParOf" srcId="{556AEBA6-53C9-4CA5-8DBC-1A31E3121373}" destId="{7F04C555-9EA1-4806-BF21-8EBE805539CF}" srcOrd="9" destOrd="0" presId="urn:microsoft.com/office/officeart/2018/5/layout/IconCircleLabelList"/>
    <dgm:cxn modelId="{BB87FD38-C583-4262-B8DC-E91C3E99EA5B}" type="presParOf" srcId="{556AEBA6-53C9-4CA5-8DBC-1A31E3121373}" destId="{3626036D-7A42-4B40-8AE9-CA57FC2CC405}" srcOrd="10" destOrd="0" presId="urn:microsoft.com/office/officeart/2018/5/layout/IconCircleLabelList"/>
    <dgm:cxn modelId="{79344D79-4DDF-43CE-BA74-ABB89E477CFB}" type="presParOf" srcId="{3626036D-7A42-4B40-8AE9-CA57FC2CC405}" destId="{4FD29DA2-913E-45E8-9F80-4F7B3B3A50BE}" srcOrd="0" destOrd="0" presId="urn:microsoft.com/office/officeart/2018/5/layout/IconCircleLabelList"/>
    <dgm:cxn modelId="{DC08BC1F-F293-45DB-8C61-A5DF04396CD7}" type="presParOf" srcId="{3626036D-7A42-4B40-8AE9-CA57FC2CC405}" destId="{60147852-1BBB-4607-98C2-C3FFA1E0A699}" srcOrd="1" destOrd="0" presId="urn:microsoft.com/office/officeart/2018/5/layout/IconCircleLabelList"/>
    <dgm:cxn modelId="{BD3648E6-217E-4797-9AA7-9916225C0276}" type="presParOf" srcId="{3626036D-7A42-4B40-8AE9-CA57FC2CC405}" destId="{943BF63B-C23B-4AF1-B29C-E01C308684BC}" srcOrd="2" destOrd="0" presId="urn:microsoft.com/office/officeart/2018/5/layout/IconCircleLabelList"/>
    <dgm:cxn modelId="{F177976A-1A8E-4820-862C-672AEBED4A9D}" type="presParOf" srcId="{3626036D-7A42-4B40-8AE9-CA57FC2CC405}" destId="{5F11B3DA-EB31-41BB-8821-EC5AEC97521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AD781C-414A-4B62-B2A0-13B3D808D6E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9E92E9B-18A1-4855-9CC2-8BED54E8177E}">
      <dgm:prSet/>
      <dgm:spPr/>
      <dgm:t>
        <a:bodyPr/>
        <a:lstStyle/>
        <a:p>
          <a:pPr>
            <a:lnSpc>
              <a:spcPct val="100000"/>
            </a:lnSpc>
          </a:pPr>
          <a:r>
            <a:rPr lang="en-US" b="1">
              <a:latin typeface="Calibri"/>
              <a:cs typeface="Calibri"/>
            </a:rPr>
            <a:t>Can be requested for no more than 1 year</a:t>
          </a:r>
          <a:endParaRPr lang="en-US" b="1" i="0" u="none" strike="noStrike" cap="none" baseline="0" noProof="0">
            <a:latin typeface="Calibri"/>
            <a:cs typeface="Calibri"/>
          </a:endParaRPr>
        </a:p>
      </dgm:t>
    </dgm:pt>
    <dgm:pt modelId="{3CBC73E5-B2C2-48CE-8DAC-99D1419A7388}" type="parTrans" cxnId="{2A67249E-F953-46FC-A968-31D9090BC1D0}">
      <dgm:prSet/>
      <dgm:spPr/>
      <dgm:t>
        <a:bodyPr/>
        <a:lstStyle/>
        <a:p>
          <a:endParaRPr lang="en-US"/>
        </a:p>
      </dgm:t>
    </dgm:pt>
    <dgm:pt modelId="{3B7D3754-C4A7-4836-8BEB-3D1A5F705B0B}" type="sibTrans" cxnId="{2A67249E-F953-46FC-A968-31D9090BC1D0}">
      <dgm:prSet/>
      <dgm:spPr/>
      <dgm:t>
        <a:bodyPr/>
        <a:lstStyle/>
        <a:p>
          <a:endParaRPr lang="en-US"/>
        </a:p>
      </dgm:t>
    </dgm:pt>
    <dgm:pt modelId="{BFE20D93-EA09-447A-8EBF-173446AF5DF4}">
      <dgm:prSet/>
      <dgm:spPr/>
      <dgm:t>
        <a:bodyPr/>
        <a:lstStyle/>
        <a:p>
          <a:pPr>
            <a:lnSpc>
              <a:spcPct val="100000"/>
            </a:lnSpc>
          </a:pPr>
          <a:r>
            <a:rPr lang="en-US" b="1">
              <a:latin typeface="Calibri"/>
              <a:cs typeface="Calibri"/>
            </a:rPr>
            <a:t>Must be in final semester of completing degree or certificate</a:t>
          </a:r>
        </a:p>
      </dgm:t>
    </dgm:pt>
    <dgm:pt modelId="{23243CFC-1CD5-49B9-ACFB-37C20F438570}" type="parTrans" cxnId="{CAF96D2E-3C6C-4D5F-B6E8-D2F75DEABC9F}">
      <dgm:prSet/>
      <dgm:spPr/>
      <dgm:t>
        <a:bodyPr/>
        <a:lstStyle/>
        <a:p>
          <a:endParaRPr lang="en-US"/>
        </a:p>
      </dgm:t>
    </dgm:pt>
    <dgm:pt modelId="{785DAABD-349B-4BC0-B41A-6B21B0A47DA2}" type="sibTrans" cxnId="{CAF96D2E-3C6C-4D5F-B6E8-D2F75DEABC9F}">
      <dgm:prSet/>
      <dgm:spPr/>
      <dgm:t>
        <a:bodyPr/>
        <a:lstStyle/>
        <a:p>
          <a:endParaRPr lang="en-US"/>
        </a:p>
      </dgm:t>
    </dgm:pt>
    <dgm:pt modelId="{E14EDEA5-C674-459A-A8B1-58F4A8B18373}">
      <dgm:prSet/>
      <dgm:spPr/>
      <dgm:t>
        <a:bodyPr/>
        <a:lstStyle/>
        <a:p>
          <a:pPr>
            <a:lnSpc>
              <a:spcPct val="100000"/>
            </a:lnSpc>
          </a:pPr>
          <a:r>
            <a:rPr lang="en-US" b="1">
              <a:latin typeface="Calibri"/>
              <a:cs typeface="Calibri"/>
            </a:rPr>
            <a:t>Must work more than 20 hours per week after approved and report employment related to major</a:t>
          </a:r>
        </a:p>
      </dgm:t>
    </dgm:pt>
    <dgm:pt modelId="{F2FDB63F-997A-4465-B420-EA9A40AA68E2}" type="parTrans" cxnId="{B7C56DFD-BB08-4CBD-B245-12FAC3683659}">
      <dgm:prSet/>
      <dgm:spPr/>
      <dgm:t>
        <a:bodyPr/>
        <a:lstStyle/>
        <a:p>
          <a:endParaRPr lang="en-US"/>
        </a:p>
      </dgm:t>
    </dgm:pt>
    <dgm:pt modelId="{C14AAC78-8CFF-40A8-9A92-6E9E4EECA1EA}" type="sibTrans" cxnId="{B7C56DFD-BB08-4CBD-B245-12FAC3683659}">
      <dgm:prSet/>
      <dgm:spPr/>
      <dgm:t>
        <a:bodyPr/>
        <a:lstStyle/>
        <a:p>
          <a:endParaRPr lang="en-US"/>
        </a:p>
      </dgm:t>
    </dgm:pt>
    <dgm:pt modelId="{B421B964-36EF-4351-B829-6AE132E4136D}">
      <dgm:prSet/>
      <dgm:spPr/>
      <dgm:t>
        <a:bodyPr/>
        <a:lstStyle/>
        <a:p>
          <a:pPr>
            <a:lnSpc>
              <a:spcPct val="100000"/>
            </a:lnSpc>
          </a:pPr>
          <a:r>
            <a:rPr lang="en-US" b="1">
              <a:latin typeface="Calibri"/>
              <a:cs typeface="Calibri"/>
            </a:rPr>
            <a:t>Need to submit copy of petition to graduate signed by counselor</a:t>
          </a:r>
        </a:p>
      </dgm:t>
    </dgm:pt>
    <dgm:pt modelId="{32859E5C-CFCA-4301-B5BC-AF01211E0EF3}" type="parTrans" cxnId="{6CFB657C-D71C-460D-B404-00B17B22B910}">
      <dgm:prSet/>
      <dgm:spPr/>
      <dgm:t>
        <a:bodyPr/>
        <a:lstStyle/>
        <a:p>
          <a:endParaRPr lang="en-US"/>
        </a:p>
      </dgm:t>
    </dgm:pt>
    <dgm:pt modelId="{A3DA073B-9F65-4598-93B4-32AC87062D46}" type="sibTrans" cxnId="{6CFB657C-D71C-460D-B404-00B17B22B910}">
      <dgm:prSet/>
      <dgm:spPr/>
      <dgm:t>
        <a:bodyPr/>
        <a:lstStyle/>
        <a:p>
          <a:endParaRPr lang="en-US"/>
        </a:p>
      </dgm:t>
    </dgm:pt>
    <dgm:pt modelId="{03FA8B7F-5466-411B-807D-7270C6E63826}" type="pres">
      <dgm:prSet presAssocID="{C8AD781C-414A-4B62-B2A0-13B3D808D6EF}" presName="root" presStyleCnt="0">
        <dgm:presLayoutVars>
          <dgm:dir/>
          <dgm:resizeHandles val="exact"/>
        </dgm:presLayoutVars>
      </dgm:prSet>
      <dgm:spPr/>
    </dgm:pt>
    <dgm:pt modelId="{88C124AE-7949-48A2-AE3D-43AFD2820F37}" type="pres">
      <dgm:prSet presAssocID="{49E92E9B-18A1-4855-9CC2-8BED54E8177E}" presName="compNode" presStyleCnt="0"/>
      <dgm:spPr/>
    </dgm:pt>
    <dgm:pt modelId="{CA1C1A38-25CD-4DD2-86DC-85499964F74F}" type="pres">
      <dgm:prSet presAssocID="{49E92E9B-18A1-4855-9CC2-8BED54E8177E}" presName="bgRect" presStyleLbl="bgShp" presStyleIdx="0" presStyleCnt="4"/>
      <dgm:spPr/>
    </dgm:pt>
    <dgm:pt modelId="{29DDFDF6-567F-4876-AF57-726717E1B8AE}" type="pres">
      <dgm:prSet presAssocID="{49E92E9B-18A1-4855-9CC2-8BED54E8177E}"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7387459-4789-489C-BAC6-E49CFF7A80C4}" type="pres">
      <dgm:prSet presAssocID="{49E92E9B-18A1-4855-9CC2-8BED54E8177E}" presName="spaceRect" presStyleCnt="0"/>
      <dgm:spPr/>
    </dgm:pt>
    <dgm:pt modelId="{F7F38D49-8DA4-47F1-BEE8-261EEA08FAF0}" type="pres">
      <dgm:prSet presAssocID="{49E92E9B-18A1-4855-9CC2-8BED54E8177E}" presName="parTx" presStyleLbl="revTx" presStyleIdx="0" presStyleCnt="4">
        <dgm:presLayoutVars>
          <dgm:chMax val="0"/>
          <dgm:chPref val="0"/>
        </dgm:presLayoutVars>
      </dgm:prSet>
      <dgm:spPr/>
    </dgm:pt>
    <dgm:pt modelId="{D78C6528-94E4-4F3E-9B0C-7D62EB7D773F}" type="pres">
      <dgm:prSet presAssocID="{3B7D3754-C4A7-4836-8BEB-3D1A5F705B0B}" presName="sibTrans" presStyleCnt="0"/>
      <dgm:spPr/>
    </dgm:pt>
    <dgm:pt modelId="{7FF571BD-994D-4421-A038-3844CB73D3FD}" type="pres">
      <dgm:prSet presAssocID="{BFE20D93-EA09-447A-8EBF-173446AF5DF4}" presName="compNode" presStyleCnt="0"/>
      <dgm:spPr/>
    </dgm:pt>
    <dgm:pt modelId="{87C03366-483D-4D06-A6AD-A475581A145D}" type="pres">
      <dgm:prSet presAssocID="{BFE20D93-EA09-447A-8EBF-173446AF5DF4}" presName="bgRect" presStyleLbl="bgShp" presStyleIdx="1" presStyleCnt="4"/>
      <dgm:spPr/>
    </dgm:pt>
    <dgm:pt modelId="{3B9C474B-020D-40A2-8426-CF8B73104EA9}" type="pres">
      <dgm:prSet presAssocID="{BFE20D93-EA09-447A-8EBF-173446AF5DF4}"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07621BD1-DFE8-4825-A9EC-34C79A474455}" type="pres">
      <dgm:prSet presAssocID="{BFE20D93-EA09-447A-8EBF-173446AF5DF4}" presName="spaceRect" presStyleCnt="0"/>
      <dgm:spPr/>
    </dgm:pt>
    <dgm:pt modelId="{B78D0E54-FA15-4586-91FE-4020FD57F398}" type="pres">
      <dgm:prSet presAssocID="{BFE20D93-EA09-447A-8EBF-173446AF5DF4}" presName="parTx" presStyleLbl="revTx" presStyleIdx="1" presStyleCnt="4">
        <dgm:presLayoutVars>
          <dgm:chMax val="0"/>
          <dgm:chPref val="0"/>
        </dgm:presLayoutVars>
      </dgm:prSet>
      <dgm:spPr/>
    </dgm:pt>
    <dgm:pt modelId="{D68CD5AF-64A3-49A0-8DB6-8ED4C4876C5C}" type="pres">
      <dgm:prSet presAssocID="{785DAABD-349B-4BC0-B41A-6B21B0A47DA2}" presName="sibTrans" presStyleCnt="0"/>
      <dgm:spPr/>
    </dgm:pt>
    <dgm:pt modelId="{EDE56B0A-2471-4C9F-AE12-1A7004FD543C}" type="pres">
      <dgm:prSet presAssocID="{E14EDEA5-C674-459A-A8B1-58F4A8B18373}" presName="compNode" presStyleCnt="0"/>
      <dgm:spPr/>
    </dgm:pt>
    <dgm:pt modelId="{B5269E57-E08C-47AE-8653-631B69C2B9D7}" type="pres">
      <dgm:prSet presAssocID="{E14EDEA5-C674-459A-A8B1-58F4A8B18373}" presName="bgRect" presStyleLbl="bgShp" presStyleIdx="2" presStyleCnt="4"/>
      <dgm:spPr/>
    </dgm:pt>
    <dgm:pt modelId="{1389046B-00C6-4983-B73C-7187B06AD4B4}" type="pres">
      <dgm:prSet presAssocID="{E14EDEA5-C674-459A-A8B1-58F4A8B18373}"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421083F9-0434-4454-A2ED-120932A23149}" type="pres">
      <dgm:prSet presAssocID="{E14EDEA5-C674-459A-A8B1-58F4A8B18373}" presName="spaceRect" presStyleCnt="0"/>
      <dgm:spPr/>
    </dgm:pt>
    <dgm:pt modelId="{8F2E439F-892B-4A3F-8365-663B5BEB2C96}" type="pres">
      <dgm:prSet presAssocID="{E14EDEA5-C674-459A-A8B1-58F4A8B18373}" presName="parTx" presStyleLbl="revTx" presStyleIdx="2" presStyleCnt="4">
        <dgm:presLayoutVars>
          <dgm:chMax val="0"/>
          <dgm:chPref val="0"/>
        </dgm:presLayoutVars>
      </dgm:prSet>
      <dgm:spPr/>
    </dgm:pt>
    <dgm:pt modelId="{833A6CEF-D951-4686-B9CB-92B304C23F5A}" type="pres">
      <dgm:prSet presAssocID="{C14AAC78-8CFF-40A8-9A92-6E9E4EECA1EA}" presName="sibTrans" presStyleCnt="0"/>
      <dgm:spPr/>
    </dgm:pt>
    <dgm:pt modelId="{784818D1-7E4C-4F39-8B84-D441A7515166}" type="pres">
      <dgm:prSet presAssocID="{B421B964-36EF-4351-B829-6AE132E4136D}" presName="compNode" presStyleCnt="0"/>
      <dgm:spPr/>
    </dgm:pt>
    <dgm:pt modelId="{5934FA24-529A-45E0-B256-988192D71323}" type="pres">
      <dgm:prSet presAssocID="{B421B964-36EF-4351-B829-6AE132E4136D}" presName="bgRect" presStyleLbl="bgShp" presStyleIdx="3" presStyleCnt="4"/>
      <dgm:spPr/>
    </dgm:pt>
    <dgm:pt modelId="{1879AE47-0450-41DE-99CA-76F0DEDC93B0}" type="pres">
      <dgm:prSet presAssocID="{B421B964-36EF-4351-B829-6AE132E4136D}"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E1036431-2E5D-440D-948F-7D5BE3CEE526}" type="pres">
      <dgm:prSet presAssocID="{B421B964-36EF-4351-B829-6AE132E4136D}" presName="spaceRect" presStyleCnt="0"/>
      <dgm:spPr/>
    </dgm:pt>
    <dgm:pt modelId="{CBB1C2B5-FFC1-43A6-935C-B02E419CC39D}" type="pres">
      <dgm:prSet presAssocID="{B421B964-36EF-4351-B829-6AE132E4136D}" presName="parTx" presStyleLbl="revTx" presStyleIdx="3" presStyleCnt="4">
        <dgm:presLayoutVars>
          <dgm:chMax val="0"/>
          <dgm:chPref val="0"/>
        </dgm:presLayoutVars>
      </dgm:prSet>
      <dgm:spPr/>
    </dgm:pt>
  </dgm:ptLst>
  <dgm:cxnLst>
    <dgm:cxn modelId="{84E2211C-A72E-48CE-A6D0-A8857F0AF726}" type="presOf" srcId="{C8AD781C-414A-4B62-B2A0-13B3D808D6EF}" destId="{03FA8B7F-5466-411B-807D-7270C6E63826}" srcOrd="0" destOrd="0" presId="urn:microsoft.com/office/officeart/2018/2/layout/IconVerticalSolidList"/>
    <dgm:cxn modelId="{A7AAF41C-B61D-4535-8F27-2FD9E67763C1}" type="presOf" srcId="{49E92E9B-18A1-4855-9CC2-8BED54E8177E}" destId="{F7F38D49-8DA4-47F1-BEE8-261EEA08FAF0}" srcOrd="0" destOrd="0" presId="urn:microsoft.com/office/officeart/2018/2/layout/IconVerticalSolidList"/>
    <dgm:cxn modelId="{CAF96D2E-3C6C-4D5F-B6E8-D2F75DEABC9F}" srcId="{C8AD781C-414A-4B62-B2A0-13B3D808D6EF}" destId="{BFE20D93-EA09-447A-8EBF-173446AF5DF4}" srcOrd="1" destOrd="0" parTransId="{23243CFC-1CD5-49B9-ACFB-37C20F438570}" sibTransId="{785DAABD-349B-4BC0-B41A-6B21B0A47DA2}"/>
    <dgm:cxn modelId="{FA4F245E-6B40-4D0E-ADE9-6E1ECC9A091D}" type="presOf" srcId="{E14EDEA5-C674-459A-A8B1-58F4A8B18373}" destId="{8F2E439F-892B-4A3F-8365-663B5BEB2C96}" srcOrd="0" destOrd="0" presId="urn:microsoft.com/office/officeart/2018/2/layout/IconVerticalSolidList"/>
    <dgm:cxn modelId="{D0FE2A49-61C2-434D-BED3-2843FD4F9F23}" type="presOf" srcId="{BFE20D93-EA09-447A-8EBF-173446AF5DF4}" destId="{B78D0E54-FA15-4586-91FE-4020FD57F398}" srcOrd="0" destOrd="0" presId="urn:microsoft.com/office/officeart/2018/2/layout/IconVerticalSolidList"/>
    <dgm:cxn modelId="{6CFB657C-D71C-460D-B404-00B17B22B910}" srcId="{C8AD781C-414A-4B62-B2A0-13B3D808D6EF}" destId="{B421B964-36EF-4351-B829-6AE132E4136D}" srcOrd="3" destOrd="0" parTransId="{32859E5C-CFCA-4301-B5BC-AF01211E0EF3}" sibTransId="{A3DA073B-9F65-4598-93B4-32AC87062D46}"/>
    <dgm:cxn modelId="{C3C59086-9E26-4079-BCBE-BB4E513CC6F4}" type="presOf" srcId="{B421B964-36EF-4351-B829-6AE132E4136D}" destId="{CBB1C2B5-FFC1-43A6-935C-B02E419CC39D}" srcOrd="0" destOrd="0" presId="urn:microsoft.com/office/officeart/2018/2/layout/IconVerticalSolidList"/>
    <dgm:cxn modelId="{2A67249E-F953-46FC-A968-31D9090BC1D0}" srcId="{C8AD781C-414A-4B62-B2A0-13B3D808D6EF}" destId="{49E92E9B-18A1-4855-9CC2-8BED54E8177E}" srcOrd="0" destOrd="0" parTransId="{3CBC73E5-B2C2-48CE-8DAC-99D1419A7388}" sibTransId="{3B7D3754-C4A7-4836-8BEB-3D1A5F705B0B}"/>
    <dgm:cxn modelId="{B7C56DFD-BB08-4CBD-B245-12FAC3683659}" srcId="{C8AD781C-414A-4B62-B2A0-13B3D808D6EF}" destId="{E14EDEA5-C674-459A-A8B1-58F4A8B18373}" srcOrd="2" destOrd="0" parTransId="{F2FDB63F-997A-4465-B420-EA9A40AA68E2}" sibTransId="{C14AAC78-8CFF-40A8-9A92-6E9E4EECA1EA}"/>
    <dgm:cxn modelId="{448D0A79-FD65-4192-9B0B-E7A98134F864}" type="presParOf" srcId="{03FA8B7F-5466-411B-807D-7270C6E63826}" destId="{88C124AE-7949-48A2-AE3D-43AFD2820F37}" srcOrd="0" destOrd="0" presId="urn:microsoft.com/office/officeart/2018/2/layout/IconVerticalSolidList"/>
    <dgm:cxn modelId="{082AE2C8-2FC6-4573-AA35-FE7B9798B24A}" type="presParOf" srcId="{88C124AE-7949-48A2-AE3D-43AFD2820F37}" destId="{CA1C1A38-25CD-4DD2-86DC-85499964F74F}" srcOrd="0" destOrd="0" presId="urn:microsoft.com/office/officeart/2018/2/layout/IconVerticalSolidList"/>
    <dgm:cxn modelId="{0527AEC9-4878-4DBC-A807-7DE56A54A82C}" type="presParOf" srcId="{88C124AE-7949-48A2-AE3D-43AFD2820F37}" destId="{29DDFDF6-567F-4876-AF57-726717E1B8AE}" srcOrd="1" destOrd="0" presId="urn:microsoft.com/office/officeart/2018/2/layout/IconVerticalSolidList"/>
    <dgm:cxn modelId="{F8729C61-D8F3-4E77-A37B-14587E6093BC}" type="presParOf" srcId="{88C124AE-7949-48A2-AE3D-43AFD2820F37}" destId="{F7387459-4789-489C-BAC6-E49CFF7A80C4}" srcOrd="2" destOrd="0" presId="urn:microsoft.com/office/officeart/2018/2/layout/IconVerticalSolidList"/>
    <dgm:cxn modelId="{B0D465E7-5645-4D79-AF44-B382F3B7E665}" type="presParOf" srcId="{88C124AE-7949-48A2-AE3D-43AFD2820F37}" destId="{F7F38D49-8DA4-47F1-BEE8-261EEA08FAF0}" srcOrd="3" destOrd="0" presId="urn:microsoft.com/office/officeart/2018/2/layout/IconVerticalSolidList"/>
    <dgm:cxn modelId="{69A72A40-6671-4227-AFC4-54CF2505DD73}" type="presParOf" srcId="{03FA8B7F-5466-411B-807D-7270C6E63826}" destId="{D78C6528-94E4-4F3E-9B0C-7D62EB7D773F}" srcOrd="1" destOrd="0" presId="urn:microsoft.com/office/officeart/2018/2/layout/IconVerticalSolidList"/>
    <dgm:cxn modelId="{2159CDDF-7A19-4223-B869-6F031D2AB560}" type="presParOf" srcId="{03FA8B7F-5466-411B-807D-7270C6E63826}" destId="{7FF571BD-994D-4421-A038-3844CB73D3FD}" srcOrd="2" destOrd="0" presId="urn:microsoft.com/office/officeart/2018/2/layout/IconVerticalSolidList"/>
    <dgm:cxn modelId="{3DB7EED3-8A8F-4D6F-BCF2-31B8144979B5}" type="presParOf" srcId="{7FF571BD-994D-4421-A038-3844CB73D3FD}" destId="{87C03366-483D-4D06-A6AD-A475581A145D}" srcOrd="0" destOrd="0" presId="urn:microsoft.com/office/officeart/2018/2/layout/IconVerticalSolidList"/>
    <dgm:cxn modelId="{A7601210-4CB6-45CC-A0C8-C06AEE552A2D}" type="presParOf" srcId="{7FF571BD-994D-4421-A038-3844CB73D3FD}" destId="{3B9C474B-020D-40A2-8426-CF8B73104EA9}" srcOrd="1" destOrd="0" presId="urn:microsoft.com/office/officeart/2018/2/layout/IconVerticalSolidList"/>
    <dgm:cxn modelId="{079C3726-4323-4992-B15B-F0794229196E}" type="presParOf" srcId="{7FF571BD-994D-4421-A038-3844CB73D3FD}" destId="{07621BD1-DFE8-4825-A9EC-34C79A474455}" srcOrd="2" destOrd="0" presId="urn:microsoft.com/office/officeart/2018/2/layout/IconVerticalSolidList"/>
    <dgm:cxn modelId="{4F3F8722-D0E7-4FAF-BC0B-A58B52973057}" type="presParOf" srcId="{7FF571BD-994D-4421-A038-3844CB73D3FD}" destId="{B78D0E54-FA15-4586-91FE-4020FD57F398}" srcOrd="3" destOrd="0" presId="urn:microsoft.com/office/officeart/2018/2/layout/IconVerticalSolidList"/>
    <dgm:cxn modelId="{3BE83154-4795-46B6-8877-E87ECFAAC347}" type="presParOf" srcId="{03FA8B7F-5466-411B-807D-7270C6E63826}" destId="{D68CD5AF-64A3-49A0-8DB6-8ED4C4876C5C}" srcOrd="3" destOrd="0" presId="urn:microsoft.com/office/officeart/2018/2/layout/IconVerticalSolidList"/>
    <dgm:cxn modelId="{9916A14A-7823-4664-8A5E-AA376A7D2BE0}" type="presParOf" srcId="{03FA8B7F-5466-411B-807D-7270C6E63826}" destId="{EDE56B0A-2471-4C9F-AE12-1A7004FD543C}" srcOrd="4" destOrd="0" presId="urn:microsoft.com/office/officeart/2018/2/layout/IconVerticalSolidList"/>
    <dgm:cxn modelId="{A270EB6C-8C59-4A29-B366-7DA25BC78676}" type="presParOf" srcId="{EDE56B0A-2471-4C9F-AE12-1A7004FD543C}" destId="{B5269E57-E08C-47AE-8653-631B69C2B9D7}" srcOrd="0" destOrd="0" presId="urn:microsoft.com/office/officeart/2018/2/layout/IconVerticalSolidList"/>
    <dgm:cxn modelId="{91D1D2FA-787A-4246-A971-7FA2C2300E25}" type="presParOf" srcId="{EDE56B0A-2471-4C9F-AE12-1A7004FD543C}" destId="{1389046B-00C6-4983-B73C-7187B06AD4B4}" srcOrd="1" destOrd="0" presId="urn:microsoft.com/office/officeart/2018/2/layout/IconVerticalSolidList"/>
    <dgm:cxn modelId="{F0E4B59F-B75E-4B62-A86C-75CCADDDB6E0}" type="presParOf" srcId="{EDE56B0A-2471-4C9F-AE12-1A7004FD543C}" destId="{421083F9-0434-4454-A2ED-120932A23149}" srcOrd="2" destOrd="0" presId="urn:microsoft.com/office/officeart/2018/2/layout/IconVerticalSolidList"/>
    <dgm:cxn modelId="{E840E56B-7891-4B61-99C0-4D173B5048A4}" type="presParOf" srcId="{EDE56B0A-2471-4C9F-AE12-1A7004FD543C}" destId="{8F2E439F-892B-4A3F-8365-663B5BEB2C96}" srcOrd="3" destOrd="0" presId="urn:microsoft.com/office/officeart/2018/2/layout/IconVerticalSolidList"/>
    <dgm:cxn modelId="{E422110B-8E0E-468F-9C65-F361E8800001}" type="presParOf" srcId="{03FA8B7F-5466-411B-807D-7270C6E63826}" destId="{833A6CEF-D951-4686-B9CB-92B304C23F5A}" srcOrd="5" destOrd="0" presId="urn:microsoft.com/office/officeart/2018/2/layout/IconVerticalSolidList"/>
    <dgm:cxn modelId="{EF12277E-8ED1-4D41-8FC3-4CAC110BB1F0}" type="presParOf" srcId="{03FA8B7F-5466-411B-807D-7270C6E63826}" destId="{784818D1-7E4C-4F39-8B84-D441A7515166}" srcOrd="6" destOrd="0" presId="urn:microsoft.com/office/officeart/2018/2/layout/IconVerticalSolidList"/>
    <dgm:cxn modelId="{154746E5-5D8C-439C-976D-41B344935292}" type="presParOf" srcId="{784818D1-7E4C-4F39-8B84-D441A7515166}" destId="{5934FA24-529A-45E0-B256-988192D71323}" srcOrd="0" destOrd="0" presId="urn:microsoft.com/office/officeart/2018/2/layout/IconVerticalSolidList"/>
    <dgm:cxn modelId="{F1D47CC4-FE99-4C4D-8850-404136C8F777}" type="presParOf" srcId="{784818D1-7E4C-4F39-8B84-D441A7515166}" destId="{1879AE47-0450-41DE-99CA-76F0DEDC93B0}" srcOrd="1" destOrd="0" presId="urn:microsoft.com/office/officeart/2018/2/layout/IconVerticalSolidList"/>
    <dgm:cxn modelId="{7B6F91D6-F66C-4D30-BBAF-044D91276FCA}" type="presParOf" srcId="{784818D1-7E4C-4F39-8B84-D441A7515166}" destId="{E1036431-2E5D-440D-948F-7D5BE3CEE526}" srcOrd="2" destOrd="0" presId="urn:microsoft.com/office/officeart/2018/2/layout/IconVerticalSolidList"/>
    <dgm:cxn modelId="{0314F229-EB66-40FA-82AB-B9AB930F5E87}" type="presParOf" srcId="{784818D1-7E4C-4F39-8B84-D441A7515166}" destId="{CBB1C2B5-FFC1-43A6-935C-B02E419CC39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D5571-DFB5-4F8A-92D7-98D206E67315}"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53C399BB-88AD-432C-B825-4FC31613E74F}">
      <dgm:prSet/>
      <dgm:spPr/>
      <dgm:t>
        <a:bodyPr/>
        <a:lstStyle/>
        <a:p>
          <a:r>
            <a:rPr lang="en-US" b="1">
              <a:latin typeface="Calibri"/>
              <a:cs typeface="Calibri"/>
            </a:rPr>
            <a:t>Due to unforeseen, severe economic hardship</a:t>
          </a:r>
          <a:endParaRPr lang="en-US" b="1" i="0" u="none" strike="noStrike" cap="none" baseline="0" noProof="0">
            <a:latin typeface="Calibri"/>
            <a:cs typeface="Calibri"/>
          </a:endParaRPr>
        </a:p>
      </dgm:t>
    </dgm:pt>
    <dgm:pt modelId="{A20679DC-9C8C-4934-A3BD-2DEB37D66E54}" type="parTrans" cxnId="{AB600B04-2EDA-4F51-8429-0B5FDB5E2B23}">
      <dgm:prSet/>
      <dgm:spPr/>
      <dgm:t>
        <a:bodyPr/>
        <a:lstStyle/>
        <a:p>
          <a:endParaRPr lang="en-US"/>
        </a:p>
      </dgm:t>
    </dgm:pt>
    <dgm:pt modelId="{9EBED0C1-D2A0-458D-9B2C-9F208D7996B6}" type="sibTrans" cxnId="{AB600B04-2EDA-4F51-8429-0B5FDB5E2B23}">
      <dgm:prSet/>
      <dgm:spPr/>
      <dgm:t>
        <a:bodyPr/>
        <a:lstStyle/>
        <a:p>
          <a:endParaRPr lang="en-US"/>
        </a:p>
      </dgm:t>
    </dgm:pt>
    <dgm:pt modelId="{ED5FA375-A25D-41D0-86CD-9A9FB69FBE06}">
      <dgm:prSet/>
      <dgm:spPr/>
      <dgm:t>
        <a:bodyPr/>
        <a:lstStyle/>
        <a:p>
          <a:r>
            <a:rPr lang="en-US" b="1">
              <a:latin typeface="Calibri"/>
              <a:cs typeface="Calibri"/>
            </a:rPr>
            <a:t>Must be a student for at least 1-year prior to applying</a:t>
          </a:r>
        </a:p>
      </dgm:t>
    </dgm:pt>
    <dgm:pt modelId="{CE65DE6A-62AC-4DFA-9113-D8292763D455}" type="parTrans" cxnId="{D976139D-6F65-47AF-9F25-5F8300DD66CB}">
      <dgm:prSet/>
      <dgm:spPr/>
      <dgm:t>
        <a:bodyPr/>
        <a:lstStyle/>
        <a:p>
          <a:endParaRPr lang="en-US"/>
        </a:p>
      </dgm:t>
    </dgm:pt>
    <dgm:pt modelId="{C3C30AAE-4115-4F5B-8C45-C69B3BA82DC7}" type="sibTrans" cxnId="{D976139D-6F65-47AF-9F25-5F8300DD66CB}">
      <dgm:prSet/>
      <dgm:spPr/>
      <dgm:t>
        <a:bodyPr/>
        <a:lstStyle/>
        <a:p>
          <a:endParaRPr lang="en-US"/>
        </a:p>
      </dgm:t>
    </dgm:pt>
    <dgm:pt modelId="{8185A274-5C46-4DF6-8342-D9FE2E7B0AE9}">
      <dgm:prSet/>
      <dgm:spPr/>
      <dgm:t>
        <a:bodyPr/>
        <a:lstStyle/>
        <a:p>
          <a:r>
            <a:rPr lang="en-US" b="1">
              <a:latin typeface="Calibri"/>
              <a:cs typeface="Calibri"/>
            </a:rPr>
            <a:t>Off-campus work in any job for one year</a:t>
          </a:r>
        </a:p>
      </dgm:t>
    </dgm:pt>
    <dgm:pt modelId="{57913418-31FC-4011-B395-8A563380579E}" type="parTrans" cxnId="{405C4493-10ED-4E69-A383-C6AD57FC2EF2}">
      <dgm:prSet/>
      <dgm:spPr/>
      <dgm:t>
        <a:bodyPr/>
        <a:lstStyle/>
        <a:p>
          <a:endParaRPr lang="en-US"/>
        </a:p>
      </dgm:t>
    </dgm:pt>
    <dgm:pt modelId="{59A23F43-6B6A-443A-A8B0-EC827B1DAAA8}" type="sibTrans" cxnId="{405C4493-10ED-4E69-A383-C6AD57FC2EF2}">
      <dgm:prSet/>
      <dgm:spPr/>
      <dgm:t>
        <a:bodyPr/>
        <a:lstStyle/>
        <a:p>
          <a:endParaRPr lang="en-US"/>
        </a:p>
      </dgm:t>
    </dgm:pt>
    <dgm:pt modelId="{F27F84BB-BDE6-41A0-B9EF-97E31AC81B47}">
      <dgm:prSet/>
      <dgm:spPr/>
      <dgm:t>
        <a:bodyPr/>
        <a:lstStyle/>
        <a:p>
          <a:r>
            <a:rPr lang="en-US" b="1">
              <a:latin typeface="Calibri"/>
              <a:cs typeface="Calibri"/>
            </a:rPr>
            <a:t>No impact on applying for OPT</a:t>
          </a:r>
        </a:p>
      </dgm:t>
    </dgm:pt>
    <dgm:pt modelId="{EDE6D186-04E1-478C-814B-047298A2F7B6}" type="parTrans" cxnId="{9C4675EC-838A-4F63-A7B9-84EE232A7B2B}">
      <dgm:prSet/>
      <dgm:spPr/>
      <dgm:t>
        <a:bodyPr/>
        <a:lstStyle/>
        <a:p>
          <a:endParaRPr lang="en-US"/>
        </a:p>
      </dgm:t>
    </dgm:pt>
    <dgm:pt modelId="{4058C9FF-AE45-4BE4-9032-28DDB5C404EF}" type="sibTrans" cxnId="{9C4675EC-838A-4F63-A7B9-84EE232A7B2B}">
      <dgm:prSet/>
      <dgm:spPr/>
      <dgm:t>
        <a:bodyPr/>
        <a:lstStyle/>
        <a:p>
          <a:endParaRPr lang="en-US"/>
        </a:p>
      </dgm:t>
    </dgm:pt>
    <dgm:pt modelId="{18421A03-B68C-4A10-881E-E3CD8581D380}" type="pres">
      <dgm:prSet presAssocID="{AC9D5571-DFB5-4F8A-92D7-98D206E67315}" presName="outerComposite" presStyleCnt="0">
        <dgm:presLayoutVars>
          <dgm:chMax val="5"/>
          <dgm:dir/>
          <dgm:resizeHandles val="exact"/>
        </dgm:presLayoutVars>
      </dgm:prSet>
      <dgm:spPr/>
    </dgm:pt>
    <dgm:pt modelId="{5012F108-C43C-4F63-ACA1-0FADD350DBFF}" type="pres">
      <dgm:prSet presAssocID="{AC9D5571-DFB5-4F8A-92D7-98D206E67315}" presName="dummyMaxCanvas" presStyleCnt="0">
        <dgm:presLayoutVars/>
      </dgm:prSet>
      <dgm:spPr/>
    </dgm:pt>
    <dgm:pt modelId="{541B4604-98EF-432F-942E-3E0393319997}" type="pres">
      <dgm:prSet presAssocID="{AC9D5571-DFB5-4F8A-92D7-98D206E67315}" presName="FourNodes_1" presStyleLbl="node1" presStyleIdx="0" presStyleCnt="4">
        <dgm:presLayoutVars>
          <dgm:bulletEnabled val="1"/>
        </dgm:presLayoutVars>
      </dgm:prSet>
      <dgm:spPr/>
    </dgm:pt>
    <dgm:pt modelId="{04650BA0-D8F8-4BE6-B1DC-EF2CCB741335}" type="pres">
      <dgm:prSet presAssocID="{AC9D5571-DFB5-4F8A-92D7-98D206E67315}" presName="FourNodes_2" presStyleLbl="node1" presStyleIdx="1" presStyleCnt="4">
        <dgm:presLayoutVars>
          <dgm:bulletEnabled val="1"/>
        </dgm:presLayoutVars>
      </dgm:prSet>
      <dgm:spPr/>
    </dgm:pt>
    <dgm:pt modelId="{9F3819D2-BC1D-4C17-A57A-6A297320354F}" type="pres">
      <dgm:prSet presAssocID="{AC9D5571-DFB5-4F8A-92D7-98D206E67315}" presName="FourNodes_3" presStyleLbl="node1" presStyleIdx="2" presStyleCnt="4">
        <dgm:presLayoutVars>
          <dgm:bulletEnabled val="1"/>
        </dgm:presLayoutVars>
      </dgm:prSet>
      <dgm:spPr/>
    </dgm:pt>
    <dgm:pt modelId="{74E6B802-C075-4F1D-B135-70DA24353023}" type="pres">
      <dgm:prSet presAssocID="{AC9D5571-DFB5-4F8A-92D7-98D206E67315}" presName="FourNodes_4" presStyleLbl="node1" presStyleIdx="3" presStyleCnt="4">
        <dgm:presLayoutVars>
          <dgm:bulletEnabled val="1"/>
        </dgm:presLayoutVars>
      </dgm:prSet>
      <dgm:spPr/>
    </dgm:pt>
    <dgm:pt modelId="{5F122038-5951-46BF-ACB2-BC065779AA8D}" type="pres">
      <dgm:prSet presAssocID="{AC9D5571-DFB5-4F8A-92D7-98D206E67315}" presName="FourConn_1-2" presStyleLbl="fgAccFollowNode1" presStyleIdx="0" presStyleCnt="3">
        <dgm:presLayoutVars>
          <dgm:bulletEnabled val="1"/>
        </dgm:presLayoutVars>
      </dgm:prSet>
      <dgm:spPr/>
    </dgm:pt>
    <dgm:pt modelId="{569F0F44-5D51-4E17-B021-94553BBF2A12}" type="pres">
      <dgm:prSet presAssocID="{AC9D5571-DFB5-4F8A-92D7-98D206E67315}" presName="FourConn_2-3" presStyleLbl="fgAccFollowNode1" presStyleIdx="1" presStyleCnt="3">
        <dgm:presLayoutVars>
          <dgm:bulletEnabled val="1"/>
        </dgm:presLayoutVars>
      </dgm:prSet>
      <dgm:spPr/>
    </dgm:pt>
    <dgm:pt modelId="{80DBB558-B279-434F-AF31-899FC6BC61A0}" type="pres">
      <dgm:prSet presAssocID="{AC9D5571-DFB5-4F8A-92D7-98D206E67315}" presName="FourConn_3-4" presStyleLbl="fgAccFollowNode1" presStyleIdx="2" presStyleCnt="3">
        <dgm:presLayoutVars>
          <dgm:bulletEnabled val="1"/>
        </dgm:presLayoutVars>
      </dgm:prSet>
      <dgm:spPr/>
    </dgm:pt>
    <dgm:pt modelId="{E3399605-909D-48FD-9CD8-93C48B6FFA1F}" type="pres">
      <dgm:prSet presAssocID="{AC9D5571-DFB5-4F8A-92D7-98D206E67315}" presName="FourNodes_1_text" presStyleLbl="node1" presStyleIdx="3" presStyleCnt="4">
        <dgm:presLayoutVars>
          <dgm:bulletEnabled val="1"/>
        </dgm:presLayoutVars>
      </dgm:prSet>
      <dgm:spPr/>
    </dgm:pt>
    <dgm:pt modelId="{7DFA066F-6BDF-419E-9919-FEF46913666E}" type="pres">
      <dgm:prSet presAssocID="{AC9D5571-DFB5-4F8A-92D7-98D206E67315}" presName="FourNodes_2_text" presStyleLbl="node1" presStyleIdx="3" presStyleCnt="4">
        <dgm:presLayoutVars>
          <dgm:bulletEnabled val="1"/>
        </dgm:presLayoutVars>
      </dgm:prSet>
      <dgm:spPr/>
    </dgm:pt>
    <dgm:pt modelId="{4781F4C6-1F7A-4047-BE18-60F7B58E66A0}" type="pres">
      <dgm:prSet presAssocID="{AC9D5571-DFB5-4F8A-92D7-98D206E67315}" presName="FourNodes_3_text" presStyleLbl="node1" presStyleIdx="3" presStyleCnt="4">
        <dgm:presLayoutVars>
          <dgm:bulletEnabled val="1"/>
        </dgm:presLayoutVars>
      </dgm:prSet>
      <dgm:spPr/>
    </dgm:pt>
    <dgm:pt modelId="{96C8155E-676C-44D8-8ABC-948DFAD84388}" type="pres">
      <dgm:prSet presAssocID="{AC9D5571-DFB5-4F8A-92D7-98D206E67315}" presName="FourNodes_4_text" presStyleLbl="node1" presStyleIdx="3" presStyleCnt="4">
        <dgm:presLayoutVars>
          <dgm:bulletEnabled val="1"/>
        </dgm:presLayoutVars>
      </dgm:prSet>
      <dgm:spPr/>
    </dgm:pt>
  </dgm:ptLst>
  <dgm:cxnLst>
    <dgm:cxn modelId="{AB600B04-2EDA-4F51-8429-0B5FDB5E2B23}" srcId="{AC9D5571-DFB5-4F8A-92D7-98D206E67315}" destId="{53C399BB-88AD-432C-B825-4FC31613E74F}" srcOrd="0" destOrd="0" parTransId="{A20679DC-9C8C-4934-A3BD-2DEB37D66E54}" sibTransId="{9EBED0C1-D2A0-458D-9B2C-9F208D7996B6}"/>
    <dgm:cxn modelId="{E87BB923-9013-42F5-AC40-5C1FD18D7233}" type="presOf" srcId="{F27F84BB-BDE6-41A0-B9EF-97E31AC81B47}" destId="{96C8155E-676C-44D8-8ABC-948DFAD84388}" srcOrd="1" destOrd="0" presId="urn:microsoft.com/office/officeart/2005/8/layout/vProcess5"/>
    <dgm:cxn modelId="{15558E5E-098B-46CB-9B19-499FCB27779C}" type="presOf" srcId="{C3C30AAE-4115-4F5B-8C45-C69B3BA82DC7}" destId="{569F0F44-5D51-4E17-B021-94553BBF2A12}" srcOrd="0" destOrd="0" presId="urn:microsoft.com/office/officeart/2005/8/layout/vProcess5"/>
    <dgm:cxn modelId="{83AEF142-D62E-4D87-98DA-01EB1F6C062D}" type="presOf" srcId="{ED5FA375-A25D-41D0-86CD-9A9FB69FBE06}" destId="{04650BA0-D8F8-4BE6-B1DC-EF2CCB741335}" srcOrd="0" destOrd="0" presId="urn:microsoft.com/office/officeart/2005/8/layout/vProcess5"/>
    <dgm:cxn modelId="{8B628C66-8014-4627-B3B7-7E59C4C4CEBD}" type="presOf" srcId="{F27F84BB-BDE6-41A0-B9EF-97E31AC81B47}" destId="{74E6B802-C075-4F1D-B135-70DA24353023}" srcOrd="0" destOrd="0" presId="urn:microsoft.com/office/officeart/2005/8/layout/vProcess5"/>
    <dgm:cxn modelId="{81066E6D-3E47-4575-A313-6C94A8E18910}" type="presOf" srcId="{53C399BB-88AD-432C-B825-4FC31613E74F}" destId="{541B4604-98EF-432F-942E-3E0393319997}" srcOrd="0" destOrd="0" presId="urn:microsoft.com/office/officeart/2005/8/layout/vProcess5"/>
    <dgm:cxn modelId="{486D7952-C65C-4F0D-B5FC-C07DCCF548CD}" type="presOf" srcId="{53C399BB-88AD-432C-B825-4FC31613E74F}" destId="{E3399605-909D-48FD-9CD8-93C48B6FFA1F}" srcOrd="1" destOrd="0" presId="urn:microsoft.com/office/officeart/2005/8/layout/vProcess5"/>
    <dgm:cxn modelId="{A7048E5A-8E5F-410B-9E3C-A99A05C0935E}" type="presOf" srcId="{AC9D5571-DFB5-4F8A-92D7-98D206E67315}" destId="{18421A03-B68C-4A10-881E-E3CD8581D380}" srcOrd="0" destOrd="0" presId="urn:microsoft.com/office/officeart/2005/8/layout/vProcess5"/>
    <dgm:cxn modelId="{4BEAC980-D743-4501-9C4F-A13E011AEFAC}" type="presOf" srcId="{ED5FA375-A25D-41D0-86CD-9A9FB69FBE06}" destId="{7DFA066F-6BDF-419E-9919-FEF46913666E}" srcOrd="1" destOrd="0" presId="urn:microsoft.com/office/officeart/2005/8/layout/vProcess5"/>
    <dgm:cxn modelId="{02D76184-58C8-4C8E-B8EF-AF32EA95520D}" type="presOf" srcId="{59A23F43-6B6A-443A-A8B0-EC827B1DAAA8}" destId="{80DBB558-B279-434F-AF31-899FC6BC61A0}" srcOrd="0" destOrd="0" presId="urn:microsoft.com/office/officeart/2005/8/layout/vProcess5"/>
    <dgm:cxn modelId="{6183C687-842D-45AA-8AEF-AE3801B00CB8}" type="presOf" srcId="{8185A274-5C46-4DF6-8342-D9FE2E7B0AE9}" destId="{9F3819D2-BC1D-4C17-A57A-6A297320354F}" srcOrd="0" destOrd="0" presId="urn:microsoft.com/office/officeart/2005/8/layout/vProcess5"/>
    <dgm:cxn modelId="{405C4493-10ED-4E69-A383-C6AD57FC2EF2}" srcId="{AC9D5571-DFB5-4F8A-92D7-98D206E67315}" destId="{8185A274-5C46-4DF6-8342-D9FE2E7B0AE9}" srcOrd="2" destOrd="0" parTransId="{57913418-31FC-4011-B395-8A563380579E}" sibTransId="{59A23F43-6B6A-443A-A8B0-EC827B1DAAA8}"/>
    <dgm:cxn modelId="{D976139D-6F65-47AF-9F25-5F8300DD66CB}" srcId="{AC9D5571-DFB5-4F8A-92D7-98D206E67315}" destId="{ED5FA375-A25D-41D0-86CD-9A9FB69FBE06}" srcOrd="1" destOrd="0" parTransId="{CE65DE6A-62AC-4DFA-9113-D8292763D455}" sibTransId="{C3C30AAE-4115-4F5B-8C45-C69B3BA82DC7}"/>
    <dgm:cxn modelId="{BD5108BA-DC3B-4C53-AAE2-A6BDAE64677F}" type="presOf" srcId="{9EBED0C1-D2A0-458D-9B2C-9F208D7996B6}" destId="{5F122038-5951-46BF-ACB2-BC065779AA8D}" srcOrd="0" destOrd="0" presId="urn:microsoft.com/office/officeart/2005/8/layout/vProcess5"/>
    <dgm:cxn modelId="{9C4675EC-838A-4F63-A7B9-84EE232A7B2B}" srcId="{AC9D5571-DFB5-4F8A-92D7-98D206E67315}" destId="{F27F84BB-BDE6-41A0-B9EF-97E31AC81B47}" srcOrd="3" destOrd="0" parTransId="{EDE6D186-04E1-478C-814B-047298A2F7B6}" sibTransId="{4058C9FF-AE45-4BE4-9032-28DDB5C404EF}"/>
    <dgm:cxn modelId="{3F0B63F9-1B3B-4E3E-84CD-FDE56782507A}" type="presOf" srcId="{8185A274-5C46-4DF6-8342-D9FE2E7B0AE9}" destId="{4781F4C6-1F7A-4047-BE18-60F7B58E66A0}" srcOrd="1" destOrd="0" presId="urn:microsoft.com/office/officeart/2005/8/layout/vProcess5"/>
    <dgm:cxn modelId="{D653DB58-07FF-4926-8C83-10D634571E38}" type="presParOf" srcId="{18421A03-B68C-4A10-881E-E3CD8581D380}" destId="{5012F108-C43C-4F63-ACA1-0FADD350DBFF}" srcOrd="0" destOrd="0" presId="urn:microsoft.com/office/officeart/2005/8/layout/vProcess5"/>
    <dgm:cxn modelId="{2BEF8C08-DB0B-49B8-BF6F-12307BE23AFF}" type="presParOf" srcId="{18421A03-B68C-4A10-881E-E3CD8581D380}" destId="{541B4604-98EF-432F-942E-3E0393319997}" srcOrd="1" destOrd="0" presId="urn:microsoft.com/office/officeart/2005/8/layout/vProcess5"/>
    <dgm:cxn modelId="{CA3F5C1E-D159-47AB-8B68-5333D88BBA4E}" type="presParOf" srcId="{18421A03-B68C-4A10-881E-E3CD8581D380}" destId="{04650BA0-D8F8-4BE6-B1DC-EF2CCB741335}" srcOrd="2" destOrd="0" presId="urn:microsoft.com/office/officeart/2005/8/layout/vProcess5"/>
    <dgm:cxn modelId="{D2F98BE6-6086-4399-8029-06980143C279}" type="presParOf" srcId="{18421A03-B68C-4A10-881E-E3CD8581D380}" destId="{9F3819D2-BC1D-4C17-A57A-6A297320354F}" srcOrd="3" destOrd="0" presId="urn:microsoft.com/office/officeart/2005/8/layout/vProcess5"/>
    <dgm:cxn modelId="{AD6F7BC4-6F43-42C5-8D62-B844D0C6D9BF}" type="presParOf" srcId="{18421A03-B68C-4A10-881E-E3CD8581D380}" destId="{74E6B802-C075-4F1D-B135-70DA24353023}" srcOrd="4" destOrd="0" presId="urn:microsoft.com/office/officeart/2005/8/layout/vProcess5"/>
    <dgm:cxn modelId="{1FD6ED6A-93E5-41F8-B576-98F416640FEE}" type="presParOf" srcId="{18421A03-B68C-4A10-881E-E3CD8581D380}" destId="{5F122038-5951-46BF-ACB2-BC065779AA8D}" srcOrd="5" destOrd="0" presId="urn:microsoft.com/office/officeart/2005/8/layout/vProcess5"/>
    <dgm:cxn modelId="{6EEB24D5-3CD3-4028-9E49-018114FAE689}" type="presParOf" srcId="{18421A03-B68C-4A10-881E-E3CD8581D380}" destId="{569F0F44-5D51-4E17-B021-94553BBF2A12}" srcOrd="6" destOrd="0" presId="urn:microsoft.com/office/officeart/2005/8/layout/vProcess5"/>
    <dgm:cxn modelId="{65BDF5C1-970B-431B-AFFE-04DDCFD3A605}" type="presParOf" srcId="{18421A03-B68C-4A10-881E-E3CD8581D380}" destId="{80DBB558-B279-434F-AF31-899FC6BC61A0}" srcOrd="7" destOrd="0" presId="urn:microsoft.com/office/officeart/2005/8/layout/vProcess5"/>
    <dgm:cxn modelId="{2C8E97BA-12FF-42BE-96DB-2AAFF00C188B}" type="presParOf" srcId="{18421A03-B68C-4A10-881E-E3CD8581D380}" destId="{E3399605-909D-48FD-9CD8-93C48B6FFA1F}" srcOrd="8" destOrd="0" presId="urn:microsoft.com/office/officeart/2005/8/layout/vProcess5"/>
    <dgm:cxn modelId="{F3F3DF3E-5194-473D-9A89-B43A43A0BF5E}" type="presParOf" srcId="{18421A03-B68C-4A10-881E-E3CD8581D380}" destId="{7DFA066F-6BDF-419E-9919-FEF46913666E}" srcOrd="9" destOrd="0" presId="urn:microsoft.com/office/officeart/2005/8/layout/vProcess5"/>
    <dgm:cxn modelId="{A7B5D61E-79AE-4F2E-BE14-3329290BDF0F}" type="presParOf" srcId="{18421A03-B68C-4A10-881E-E3CD8581D380}" destId="{4781F4C6-1F7A-4047-BE18-60F7B58E66A0}" srcOrd="10" destOrd="0" presId="urn:microsoft.com/office/officeart/2005/8/layout/vProcess5"/>
    <dgm:cxn modelId="{AC9CFC09-2600-46F5-A6DE-6CE880388CB0}" type="presParOf" srcId="{18421A03-B68C-4A10-881E-E3CD8581D380}" destId="{96C8155E-676C-44D8-8ABC-948DFAD84388}"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2562A2-B000-4A33-A84F-B2602BCFA5F9}" type="doc">
      <dgm:prSet loTypeId="urn:microsoft.com/office/officeart/2005/8/layout/vProcess5" loCatId="process" qsTypeId="urn:microsoft.com/office/officeart/2005/8/quickstyle/simple1" qsCatId="simple" csTypeId="urn:microsoft.com/office/officeart/2005/8/colors/accent0_3" csCatId="mainScheme" phldr="1"/>
      <dgm:spPr/>
      <dgm:t>
        <a:bodyPr/>
        <a:lstStyle/>
        <a:p>
          <a:endParaRPr lang="en-US"/>
        </a:p>
      </dgm:t>
    </dgm:pt>
    <dgm:pt modelId="{B7C64183-C47B-4FDD-957A-3701683D6E7A}">
      <dgm:prSet/>
      <dgm:spPr/>
      <dgm:t>
        <a:bodyPr/>
        <a:lstStyle/>
        <a:p>
          <a:r>
            <a:rPr lang="en-US" b="1"/>
            <a:t>Petition to Graduate </a:t>
          </a:r>
          <a:r>
            <a:rPr lang="en-US" b="1" u="sng"/>
            <a:t>signed</a:t>
          </a:r>
          <a:r>
            <a:rPr lang="en-US" b="1"/>
            <a:t> by a counselor.</a:t>
          </a:r>
          <a:endParaRPr lang="en-US"/>
        </a:p>
      </dgm:t>
    </dgm:pt>
    <dgm:pt modelId="{02531965-809C-412D-8BFC-DE430FE29409}" type="parTrans" cxnId="{36224398-4E18-454A-9F81-78BCA59DD7E9}">
      <dgm:prSet/>
      <dgm:spPr/>
      <dgm:t>
        <a:bodyPr/>
        <a:lstStyle/>
        <a:p>
          <a:endParaRPr lang="en-US"/>
        </a:p>
      </dgm:t>
    </dgm:pt>
    <dgm:pt modelId="{EFBEF0E2-2615-4CFD-8AE0-4CC50E8E23B3}" type="sibTrans" cxnId="{36224398-4E18-454A-9F81-78BCA59DD7E9}">
      <dgm:prSet/>
      <dgm:spPr/>
      <dgm:t>
        <a:bodyPr/>
        <a:lstStyle/>
        <a:p>
          <a:endParaRPr lang="en-US"/>
        </a:p>
      </dgm:t>
    </dgm:pt>
    <dgm:pt modelId="{E6956DC6-C47C-4589-B116-2FE778410C2F}">
      <dgm:prSet/>
      <dgm:spPr/>
      <dgm:t>
        <a:bodyPr/>
        <a:lstStyle/>
        <a:p>
          <a:r>
            <a:rPr lang="en-US" b="1"/>
            <a:t>I-765 application</a:t>
          </a:r>
          <a:endParaRPr lang="en-US"/>
        </a:p>
      </dgm:t>
    </dgm:pt>
    <dgm:pt modelId="{6C617BAD-4C11-483B-BD9D-399771F00DB4}" type="parTrans" cxnId="{03A0D122-3E54-417E-A0C2-2ED9ACB79CDB}">
      <dgm:prSet/>
      <dgm:spPr/>
      <dgm:t>
        <a:bodyPr/>
        <a:lstStyle/>
        <a:p>
          <a:endParaRPr lang="en-US"/>
        </a:p>
      </dgm:t>
    </dgm:pt>
    <dgm:pt modelId="{D4B5ACA8-5C92-4E7A-AEE1-D9B0223E379C}" type="sibTrans" cxnId="{03A0D122-3E54-417E-A0C2-2ED9ACB79CDB}">
      <dgm:prSet/>
      <dgm:spPr/>
      <dgm:t>
        <a:bodyPr/>
        <a:lstStyle/>
        <a:p>
          <a:endParaRPr lang="en-US"/>
        </a:p>
      </dgm:t>
    </dgm:pt>
    <dgm:pt modelId="{B97D9A33-ACB9-4521-9AF0-96E7DA043AF1}">
      <dgm:prSet/>
      <dgm:spPr/>
      <dgm:t>
        <a:bodyPr/>
        <a:lstStyle/>
        <a:p>
          <a:r>
            <a:rPr lang="en-US" b="1"/>
            <a:t>Most recent I-94</a:t>
          </a:r>
          <a:r>
            <a:rPr lang="en-US"/>
            <a:t> </a:t>
          </a:r>
        </a:p>
      </dgm:t>
    </dgm:pt>
    <dgm:pt modelId="{0829C63E-09F5-4C6C-9877-77E11664F105}" type="parTrans" cxnId="{8B7D0EFA-D20C-4EA4-B228-F4A212654BB9}">
      <dgm:prSet/>
      <dgm:spPr/>
      <dgm:t>
        <a:bodyPr/>
        <a:lstStyle/>
        <a:p>
          <a:endParaRPr lang="en-US"/>
        </a:p>
      </dgm:t>
    </dgm:pt>
    <dgm:pt modelId="{6D2DF08D-BAF3-412C-A5C2-32E7C041BB11}" type="sibTrans" cxnId="{8B7D0EFA-D20C-4EA4-B228-F4A212654BB9}">
      <dgm:prSet/>
      <dgm:spPr/>
      <dgm:t>
        <a:bodyPr/>
        <a:lstStyle/>
        <a:p>
          <a:endParaRPr lang="en-US"/>
        </a:p>
      </dgm:t>
    </dgm:pt>
    <dgm:pt modelId="{ED5ED6EC-07A6-442A-A08A-B174659F5BDD}" type="pres">
      <dgm:prSet presAssocID="{C02562A2-B000-4A33-A84F-B2602BCFA5F9}" presName="outerComposite" presStyleCnt="0">
        <dgm:presLayoutVars>
          <dgm:chMax val="5"/>
          <dgm:dir/>
          <dgm:resizeHandles val="exact"/>
        </dgm:presLayoutVars>
      </dgm:prSet>
      <dgm:spPr/>
    </dgm:pt>
    <dgm:pt modelId="{BF7B7C1F-7A1B-403F-94D9-AA738770FE8D}" type="pres">
      <dgm:prSet presAssocID="{C02562A2-B000-4A33-A84F-B2602BCFA5F9}" presName="dummyMaxCanvas" presStyleCnt="0">
        <dgm:presLayoutVars/>
      </dgm:prSet>
      <dgm:spPr/>
    </dgm:pt>
    <dgm:pt modelId="{1A3594ED-FCB3-4076-9336-33C61665D572}" type="pres">
      <dgm:prSet presAssocID="{C02562A2-B000-4A33-A84F-B2602BCFA5F9}" presName="ThreeNodes_1" presStyleLbl="node1" presStyleIdx="0" presStyleCnt="3">
        <dgm:presLayoutVars>
          <dgm:bulletEnabled val="1"/>
        </dgm:presLayoutVars>
      </dgm:prSet>
      <dgm:spPr/>
    </dgm:pt>
    <dgm:pt modelId="{BEEA33C3-3317-4789-A91E-77BCD6FBB27B}" type="pres">
      <dgm:prSet presAssocID="{C02562A2-B000-4A33-A84F-B2602BCFA5F9}" presName="ThreeNodes_2" presStyleLbl="node1" presStyleIdx="1" presStyleCnt="3">
        <dgm:presLayoutVars>
          <dgm:bulletEnabled val="1"/>
        </dgm:presLayoutVars>
      </dgm:prSet>
      <dgm:spPr/>
    </dgm:pt>
    <dgm:pt modelId="{9C523B00-1F9F-4C8A-95FD-38693FCDDC7D}" type="pres">
      <dgm:prSet presAssocID="{C02562A2-B000-4A33-A84F-B2602BCFA5F9}" presName="ThreeNodes_3" presStyleLbl="node1" presStyleIdx="2" presStyleCnt="3">
        <dgm:presLayoutVars>
          <dgm:bulletEnabled val="1"/>
        </dgm:presLayoutVars>
      </dgm:prSet>
      <dgm:spPr/>
    </dgm:pt>
    <dgm:pt modelId="{AFB13E59-896E-43FE-A016-BA66195D6BD6}" type="pres">
      <dgm:prSet presAssocID="{C02562A2-B000-4A33-A84F-B2602BCFA5F9}" presName="ThreeConn_1-2" presStyleLbl="fgAccFollowNode1" presStyleIdx="0" presStyleCnt="2">
        <dgm:presLayoutVars>
          <dgm:bulletEnabled val="1"/>
        </dgm:presLayoutVars>
      </dgm:prSet>
      <dgm:spPr/>
    </dgm:pt>
    <dgm:pt modelId="{2DA3E2DC-0723-427B-B154-B22E4C06206F}" type="pres">
      <dgm:prSet presAssocID="{C02562A2-B000-4A33-A84F-B2602BCFA5F9}" presName="ThreeConn_2-3" presStyleLbl="fgAccFollowNode1" presStyleIdx="1" presStyleCnt="2">
        <dgm:presLayoutVars>
          <dgm:bulletEnabled val="1"/>
        </dgm:presLayoutVars>
      </dgm:prSet>
      <dgm:spPr/>
    </dgm:pt>
    <dgm:pt modelId="{EF5E7819-B9AE-4808-9EA7-11F0D66F683F}" type="pres">
      <dgm:prSet presAssocID="{C02562A2-B000-4A33-A84F-B2602BCFA5F9}" presName="ThreeNodes_1_text" presStyleLbl="node1" presStyleIdx="2" presStyleCnt="3">
        <dgm:presLayoutVars>
          <dgm:bulletEnabled val="1"/>
        </dgm:presLayoutVars>
      </dgm:prSet>
      <dgm:spPr/>
    </dgm:pt>
    <dgm:pt modelId="{C443B67A-162E-43B0-A329-2D17AB7A2F87}" type="pres">
      <dgm:prSet presAssocID="{C02562A2-B000-4A33-A84F-B2602BCFA5F9}" presName="ThreeNodes_2_text" presStyleLbl="node1" presStyleIdx="2" presStyleCnt="3">
        <dgm:presLayoutVars>
          <dgm:bulletEnabled val="1"/>
        </dgm:presLayoutVars>
      </dgm:prSet>
      <dgm:spPr/>
    </dgm:pt>
    <dgm:pt modelId="{80019710-500F-460C-912F-A614FE813A57}" type="pres">
      <dgm:prSet presAssocID="{C02562A2-B000-4A33-A84F-B2602BCFA5F9}" presName="ThreeNodes_3_text" presStyleLbl="node1" presStyleIdx="2" presStyleCnt="3">
        <dgm:presLayoutVars>
          <dgm:bulletEnabled val="1"/>
        </dgm:presLayoutVars>
      </dgm:prSet>
      <dgm:spPr/>
    </dgm:pt>
  </dgm:ptLst>
  <dgm:cxnLst>
    <dgm:cxn modelId="{EFC4AB07-AAA9-4D80-A673-C0CE3E5735B3}" type="presOf" srcId="{E6956DC6-C47C-4589-B116-2FE778410C2F}" destId="{BEEA33C3-3317-4789-A91E-77BCD6FBB27B}" srcOrd="0" destOrd="0" presId="urn:microsoft.com/office/officeart/2005/8/layout/vProcess5"/>
    <dgm:cxn modelId="{03A0D122-3E54-417E-A0C2-2ED9ACB79CDB}" srcId="{C02562A2-B000-4A33-A84F-B2602BCFA5F9}" destId="{E6956DC6-C47C-4589-B116-2FE778410C2F}" srcOrd="1" destOrd="0" parTransId="{6C617BAD-4C11-483B-BD9D-399771F00DB4}" sibTransId="{D4B5ACA8-5C92-4E7A-AEE1-D9B0223E379C}"/>
    <dgm:cxn modelId="{168E3E36-AE48-45CF-8187-97CF20446166}" type="presOf" srcId="{B97D9A33-ACB9-4521-9AF0-96E7DA043AF1}" destId="{80019710-500F-460C-912F-A614FE813A57}" srcOrd="1" destOrd="0" presId="urn:microsoft.com/office/officeart/2005/8/layout/vProcess5"/>
    <dgm:cxn modelId="{A8370240-B5CC-4CE3-A145-FDE573755DDD}" type="presOf" srcId="{B7C64183-C47B-4FDD-957A-3701683D6E7A}" destId="{1A3594ED-FCB3-4076-9336-33C61665D572}" srcOrd="0" destOrd="0" presId="urn:microsoft.com/office/officeart/2005/8/layout/vProcess5"/>
    <dgm:cxn modelId="{AB398258-A5C9-4EA3-8470-2DA152997C27}" type="presOf" srcId="{C02562A2-B000-4A33-A84F-B2602BCFA5F9}" destId="{ED5ED6EC-07A6-442A-A08A-B174659F5BDD}" srcOrd="0" destOrd="0" presId="urn:microsoft.com/office/officeart/2005/8/layout/vProcess5"/>
    <dgm:cxn modelId="{3E71927D-3060-41C7-BE05-082FDFD83548}" type="presOf" srcId="{EFBEF0E2-2615-4CFD-8AE0-4CC50E8E23B3}" destId="{AFB13E59-896E-43FE-A016-BA66195D6BD6}" srcOrd="0" destOrd="0" presId="urn:microsoft.com/office/officeart/2005/8/layout/vProcess5"/>
    <dgm:cxn modelId="{36224398-4E18-454A-9F81-78BCA59DD7E9}" srcId="{C02562A2-B000-4A33-A84F-B2602BCFA5F9}" destId="{B7C64183-C47B-4FDD-957A-3701683D6E7A}" srcOrd="0" destOrd="0" parTransId="{02531965-809C-412D-8BFC-DE430FE29409}" sibTransId="{EFBEF0E2-2615-4CFD-8AE0-4CC50E8E23B3}"/>
    <dgm:cxn modelId="{DCAF6F99-DFB1-4C4E-B187-FD1F41118FD0}" type="presOf" srcId="{D4B5ACA8-5C92-4E7A-AEE1-D9B0223E379C}" destId="{2DA3E2DC-0723-427B-B154-B22E4C06206F}" srcOrd="0" destOrd="0" presId="urn:microsoft.com/office/officeart/2005/8/layout/vProcess5"/>
    <dgm:cxn modelId="{A59348D5-BDD5-4D10-8D22-41E9382225B6}" type="presOf" srcId="{B7C64183-C47B-4FDD-957A-3701683D6E7A}" destId="{EF5E7819-B9AE-4808-9EA7-11F0D66F683F}" srcOrd="1" destOrd="0" presId="urn:microsoft.com/office/officeart/2005/8/layout/vProcess5"/>
    <dgm:cxn modelId="{8B7D0EFA-D20C-4EA4-B228-F4A212654BB9}" srcId="{C02562A2-B000-4A33-A84F-B2602BCFA5F9}" destId="{B97D9A33-ACB9-4521-9AF0-96E7DA043AF1}" srcOrd="2" destOrd="0" parTransId="{0829C63E-09F5-4C6C-9877-77E11664F105}" sibTransId="{6D2DF08D-BAF3-412C-A5C2-32E7C041BB11}"/>
    <dgm:cxn modelId="{3674BDFA-FE87-4ED1-AE70-20C33084D834}" type="presOf" srcId="{E6956DC6-C47C-4589-B116-2FE778410C2F}" destId="{C443B67A-162E-43B0-A329-2D17AB7A2F87}" srcOrd="1" destOrd="0" presId="urn:microsoft.com/office/officeart/2005/8/layout/vProcess5"/>
    <dgm:cxn modelId="{D65A14FD-4712-42D8-9F9A-0A6B880CE391}" type="presOf" srcId="{B97D9A33-ACB9-4521-9AF0-96E7DA043AF1}" destId="{9C523B00-1F9F-4C8A-95FD-38693FCDDC7D}" srcOrd="0" destOrd="0" presId="urn:microsoft.com/office/officeart/2005/8/layout/vProcess5"/>
    <dgm:cxn modelId="{81E5AF8C-4CB8-47A5-A6BB-4A38D80289E0}" type="presParOf" srcId="{ED5ED6EC-07A6-442A-A08A-B174659F5BDD}" destId="{BF7B7C1F-7A1B-403F-94D9-AA738770FE8D}" srcOrd="0" destOrd="0" presId="urn:microsoft.com/office/officeart/2005/8/layout/vProcess5"/>
    <dgm:cxn modelId="{917FD4BC-40F1-4C5A-B612-79A0278D32FD}" type="presParOf" srcId="{ED5ED6EC-07A6-442A-A08A-B174659F5BDD}" destId="{1A3594ED-FCB3-4076-9336-33C61665D572}" srcOrd="1" destOrd="0" presId="urn:microsoft.com/office/officeart/2005/8/layout/vProcess5"/>
    <dgm:cxn modelId="{E22FD30D-C4DF-4193-873A-08A56094404C}" type="presParOf" srcId="{ED5ED6EC-07A6-442A-A08A-B174659F5BDD}" destId="{BEEA33C3-3317-4789-A91E-77BCD6FBB27B}" srcOrd="2" destOrd="0" presId="urn:microsoft.com/office/officeart/2005/8/layout/vProcess5"/>
    <dgm:cxn modelId="{A0ECCA5A-BDC1-4DD9-AD72-6C5FA42B96C6}" type="presParOf" srcId="{ED5ED6EC-07A6-442A-A08A-B174659F5BDD}" destId="{9C523B00-1F9F-4C8A-95FD-38693FCDDC7D}" srcOrd="3" destOrd="0" presId="urn:microsoft.com/office/officeart/2005/8/layout/vProcess5"/>
    <dgm:cxn modelId="{ACDED135-97F2-474B-9A87-3CCF187DCB37}" type="presParOf" srcId="{ED5ED6EC-07A6-442A-A08A-B174659F5BDD}" destId="{AFB13E59-896E-43FE-A016-BA66195D6BD6}" srcOrd="4" destOrd="0" presId="urn:microsoft.com/office/officeart/2005/8/layout/vProcess5"/>
    <dgm:cxn modelId="{00420FA2-F4D6-4774-9940-A9532FAA716B}" type="presParOf" srcId="{ED5ED6EC-07A6-442A-A08A-B174659F5BDD}" destId="{2DA3E2DC-0723-427B-B154-B22E4C06206F}" srcOrd="5" destOrd="0" presId="urn:microsoft.com/office/officeart/2005/8/layout/vProcess5"/>
    <dgm:cxn modelId="{AE57F410-A98E-461B-B19F-2DF2DBA4E4A3}" type="presParOf" srcId="{ED5ED6EC-07A6-442A-A08A-B174659F5BDD}" destId="{EF5E7819-B9AE-4808-9EA7-11F0D66F683F}" srcOrd="6" destOrd="0" presId="urn:microsoft.com/office/officeart/2005/8/layout/vProcess5"/>
    <dgm:cxn modelId="{75B8C3D5-E1A5-4AB8-871C-A0F84788D451}" type="presParOf" srcId="{ED5ED6EC-07A6-442A-A08A-B174659F5BDD}" destId="{C443B67A-162E-43B0-A329-2D17AB7A2F87}" srcOrd="7" destOrd="0" presId="urn:microsoft.com/office/officeart/2005/8/layout/vProcess5"/>
    <dgm:cxn modelId="{DB2416A1-364E-49AF-8B82-EC0FCD6968A5}" type="presParOf" srcId="{ED5ED6EC-07A6-442A-A08A-B174659F5BDD}" destId="{80019710-500F-460C-912F-A614FE813A5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39E60-C0DE-4108-BDB9-97E3D10BB72C}">
      <dsp:nvSpPr>
        <dsp:cNvPr id="0" name=""/>
        <dsp:cNvSpPr/>
      </dsp:nvSpPr>
      <dsp:spPr>
        <a:xfrm>
          <a:off x="829791" y="131264"/>
          <a:ext cx="471445" cy="47144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6BF5F7-7E83-41E8-B7F2-42A983128DDA}">
      <dsp:nvSpPr>
        <dsp:cNvPr id="0" name=""/>
        <dsp:cNvSpPr/>
      </dsp:nvSpPr>
      <dsp:spPr>
        <a:xfrm>
          <a:off x="541686" y="759899"/>
          <a:ext cx="1047656" cy="41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Calibri"/>
              <a:cs typeface="Calibri"/>
            </a:rPr>
            <a:t>On-Campus </a:t>
          </a:r>
          <a:r>
            <a:rPr lang="en-US" sz="1100" b="0" kern="1200">
              <a:latin typeface="Calibri"/>
              <a:cs typeface="Calibri"/>
            </a:rPr>
            <a:t>Employment</a:t>
          </a:r>
          <a:endParaRPr lang="en-US" sz="1100" b="0" i="0" u="none" strike="noStrike" kern="1200" cap="none" baseline="0" noProof="0">
            <a:latin typeface="Calibri"/>
            <a:cs typeface="Calibri"/>
          </a:endParaRPr>
        </a:p>
      </dsp:txBody>
      <dsp:txXfrm>
        <a:off x="541686" y="759899"/>
        <a:ext cx="1047656" cy="419062"/>
      </dsp:txXfrm>
    </dsp:sp>
    <dsp:sp modelId="{2B2997D3-6A5F-4D0A-AB86-208A3DCF2322}">
      <dsp:nvSpPr>
        <dsp:cNvPr id="0" name=""/>
        <dsp:cNvSpPr/>
      </dsp:nvSpPr>
      <dsp:spPr>
        <a:xfrm>
          <a:off x="2060787" y="131264"/>
          <a:ext cx="471445" cy="47144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176ABC-03B1-4956-9AF1-0ACA5D3A7865}">
      <dsp:nvSpPr>
        <dsp:cNvPr id="0" name=""/>
        <dsp:cNvSpPr/>
      </dsp:nvSpPr>
      <dsp:spPr>
        <a:xfrm>
          <a:off x="1772682" y="759899"/>
          <a:ext cx="1047656" cy="41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Calibri"/>
              <a:cs typeface="Calibri"/>
            </a:rPr>
            <a:t>Curricular Practical Training (CPT)</a:t>
          </a:r>
        </a:p>
      </dsp:txBody>
      <dsp:txXfrm>
        <a:off x="1772682" y="759899"/>
        <a:ext cx="1047656" cy="419062"/>
      </dsp:txXfrm>
    </dsp:sp>
    <dsp:sp modelId="{E59CDBC1-2612-4DD5-A9DE-13E2C568BAD8}">
      <dsp:nvSpPr>
        <dsp:cNvPr id="0" name=""/>
        <dsp:cNvSpPr/>
      </dsp:nvSpPr>
      <dsp:spPr>
        <a:xfrm>
          <a:off x="3291783" y="131264"/>
          <a:ext cx="471445" cy="47144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FD4C6A-50CE-4931-A40B-AB5C2FC75562}">
      <dsp:nvSpPr>
        <dsp:cNvPr id="0" name=""/>
        <dsp:cNvSpPr/>
      </dsp:nvSpPr>
      <dsp:spPr>
        <a:xfrm>
          <a:off x="3003678" y="759899"/>
          <a:ext cx="1047656" cy="41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Calibri"/>
              <a:cs typeface="Calibri"/>
            </a:rPr>
            <a:t>Pre-Completion Optional Practical Training (OPT)</a:t>
          </a:r>
        </a:p>
      </dsp:txBody>
      <dsp:txXfrm>
        <a:off x="3003678" y="759899"/>
        <a:ext cx="1047656" cy="419062"/>
      </dsp:txXfrm>
    </dsp:sp>
    <dsp:sp modelId="{F5AFC996-72FA-49DB-9268-AAE612F0EAE8}">
      <dsp:nvSpPr>
        <dsp:cNvPr id="0" name=""/>
        <dsp:cNvSpPr/>
      </dsp:nvSpPr>
      <dsp:spPr>
        <a:xfrm>
          <a:off x="1445289" y="1440876"/>
          <a:ext cx="471445" cy="47144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E66615-7DDC-4665-A71F-39328B9F6F53}">
      <dsp:nvSpPr>
        <dsp:cNvPr id="0" name=""/>
        <dsp:cNvSpPr/>
      </dsp:nvSpPr>
      <dsp:spPr>
        <a:xfrm>
          <a:off x="1157184" y="2069512"/>
          <a:ext cx="1047656" cy="41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Calibri"/>
              <a:cs typeface="Calibri"/>
            </a:rPr>
            <a:t>Post-Completion OPT</a:t>
          </a:r>
        </a:p>
      </dsp:txBody>
      <dsp:txXfrm>
        <a:off x="1157184" y="2069512"/>
        <a:ext cx="1047656" cy="419062"/>
      </dsp:txXfrm>
    </dsp:sp>
    <dsp:sp modelId="{24B21B72-BE2B-42E2-A8BC-7336B442CA67}">
      <dsp:nvSpPr>
        <dsp:cNvPr id="0" name=""/>
        <dsp:cNvSpPr/>
      </dsp:nvSpPr>
      <dsp:spPr>
        <a:xfrm>
          <a:off x="2676285" y="1440876"/>
          <a:ext cx="471445" cy="47144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4CD45F-EBFC-4B7F-AC4D-3DEB39B17DF3}">
      <dsp:nvSpPr>
        <dsp:cNvPr id="0" name=""/>
        <dsp:cNvSpPr/>
      </dsp:nvSpPr>
      <dsp:spPr>
        <a:xfrm>
          <a:off x="2388180" y="2069512"/>
          <a:ext cx="1047656" cy="419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latin typeface="Calibri"/>
              <a:cs typeface="Calibri"/>
            </a:rPr>
            <a:t>Economic Hardship</a:t>
          </a:r>
        </a:p>
      </dsp:txBody>
      <dsp:txXfrm>
        <a:off x="2388180" y="2069512"/>
        <a:ext cx="1047656" cy="419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9AA28-68C2-47A7-90DE-3ADA6088762F}">
      <dsp:nvSpPr>
        <dsp:cNvPr id="0" name=""/>
        <dsp:cNvSpPr/>
      </dsp:nvSpPr>
      <dsp:spPr>
        <a:xfrm>
          <a:off x="0" y="53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CADE28-ED61-4685-A586-140B79C45279}">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b="1" kern="1200">
              <a:latin typeface="Calibri"/>
              <a:cs typeface="Calibri"/>
            </a:rPr>
            <a:t>Must have been a student for 1 year</a:t>
          </a:r>
        </a:p>
      </dsp:txBody>
      <dsp:txXfrm>
        <a:off x="0" y="531"/>
        <a:ext cx="10515600" cy="870055"/>
      </dsp:txXfrm>
    </dsp:sp>
    <dsp:sp modelId="{A9421DF9-E9B6-4E7C-946F-692813A0AE72}">
      <dsp:nvSpPr>
        <dsp:cNvPr id="0" name=""/>
        <dsp:cNvSpPr/>
      </dsp:nvSpPr>
      <dsp:spPr>
        <a:xfrm>
          <a:off x="0" y="870586"/>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98F0A4-2A6B-477C-A410-CCDEB538CDC7}">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latin typeface="Calibri"/>
              <a:cs typeface="Calibri"/>
            </a:rPr>
            <a:t>Work Off-Campus In Field of Study (Academic Program)</a:t>
          </a:r>
          <a:endParaRPr lang="en-US" sz="2700" b="1" i="0" u="none" strike="noStrike" kern="1200" cap="all" baseline="0" noProof="0">
            <a:latin typeface="Calibri"/>
            <a:cs typeface="Calibri"/>
          </a:endParaRPr>
        </a:p>
      </dsp:txBody>
      <dsp:txXfrm>
        <a:off x="0" y="870586"/>
        <a:ext cx="10515600" cy="870055"/>
      </dsp:txXfrm>
    </dsp:sp>
    <dsp:sp modelId="{199DA3C2-F4F6-4E98-9C54-263D8ED9D408}">
      <dsp:nvSpPr>
        <dsp:cNvPr id="0" name=""/>
        <dsp:cNvSpPr/>
      </dsp:nvSpPr>
      <dsp:spPr>
        <a:xfrm>
          <a:off x="0" y="174064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AB2799-CFCD-47D9-960F-C3663936D983}">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a:latin typeface="Calibri"/>
              <a:cs typeface="Calibri"/>
            </a:rPr>
            <a:t>Part-Time or Full-Time </a:t>
          </a:r>
        </a:p>
      </dsp:txBody>
      <dsp:txXfrm>
        <a:off x="0" y="1740641"/>
        <a:ext cx="10515600" cy="870055"/>
      </dsp:txXfrm>
    </dsp:sp>
    <dsp:sp modelId="{5C09770B-8968-47A9-ACC6-231FB89A0157}">
      <dsp:nvSpPr>
        <dsp:cNvPr id="0" name=""/>
        <dsp:cNvSpPr/>
      </dsp:nvSpPr>
      <dsp:spPr>
        <a:xfrm>
          <a:off x="0" y="2610696"/>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C5C0A3-E4B3-4F27-99B9-55D11D5BE075}">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b="1" kern="1200">
              <a:latin typeface="Calibri"/>
              <a:cs typeface="Calibri"/>
            </a:rPr>
            <a:t>Must Enroll in course requiring work (COPED) and have job offer letter</a:t>
          </a:r>
        </a:p>
      </dsp:txBody>
      <dsp:txXfrm>
        <a:off x="0" y="2610696"/>
        <a:ext cx="10515600" cy="870055"/>
      </dsp:txXfrm>
    </dsp:sp>
    <dsp:sp modelId="{DEA1D974-83C8-438C-B2E7-E18E9F98826E}">
      <dsp:nvSpPr>
        <dsp:cNvPr id="0" name=""/>
        <dsp:cNvSpPr/>
      </dsp:nvSpPr>
      <dsp:spPr>
        <a:xfrm>
          <a:off x="0" y="3480751"/>
          <a:ext cx="105156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3FF52B-C5D1-43A0-83EB-99A5E348F9DA}">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rtl="0">
            <a:lnSpc>
              <a:spcPct val="90000"/>
            </a:lnSpc>
            <a:spcBef>
              <a:spcPct val="0"/>
            </a:spcBef>
            <a:spcAft>
              <a:spcPct val="35000"/>
            </a:spcAft>
            <a:buNone/>
          </a:pPr>
          <a:r>
            <a:rPr lang="en-US" sz="2700" b="1" kern="1200">
              <a:latin typeface="Calibri"/>
              <a:cs typeface="Calibri"/>
            </a:rPr>
            <a:t>Can only work during the course dates (will be listed on their I-20)</a:t>
          </a:r>
        </a:p>
      </dsp:txBody>
      <dsp:txXfrm>
        <a:off x="0" y="3480751"/>
        <a:ext cx="10515600" cy="8700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8993C-ABC9-4A99-8A1A-D03C778B230A}">
      <dsp:nvSpPr>
        <dsp:cNvPr id="0" name=""/>
        <dsp:cNvSpPr/>
      </dsp:nvSpPr>
      <dsp:spPr>
        <a:xfrm>
          <a:off x="312609" y="1036675"/>
          <a:ext cx="967183" cy="96718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15D60C1-5FD2-4733-9D0E-052E5EAD8B04}">
      <dsp:nvSpPr>
        <dsp:cNvPr id="0" name=""/>
        <dsp:cNvSpPr/>
      </dsp:nvSpPr>
      <dsp:spPr>
        <a:xfrm>
          <a:off x="518730" y="1242796"/>
          <a:ext cx="554941" cy="55494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973308-8A4C-42A6-A0BB-05ED75AB84CD}">
      <dsp:nvSpPr>
        <dsp:cNvPr id="0" name=""/>
        <dsp:cNvSpPr/>
      </dsp:nvSpPr>
      <dsp:spPr>
        <a:xfrm>
          <a:off x="3427" y="2305112"/>
          <a:ext cx="1585546" cy="753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latin typeface="Calibri"/>
              <a:cs typeface="Calibri"/>
            </a:rPr>
            <a:t>Can be requested for no more than 1 year at a time (2 years max)</a:t>
          </a:r>
          <a:endParaRPr lang="en-US" sz="1100" b="1" i="0" u="none" strike="noStrike" kern="1200" cap="none" baseline="0" noProof="0">
            <a:latin typeface="Calibri"/>
            <a:cs typeface="Calibri"/>
          </a:endParaRPr>
        </a:p>
      </dsp:txBody>
      <dsp:txXfrm>
        <a:off x="3427" y="2305112"/>
        <a:ext cx="1585546" cy="753134"/>
      </dsp:txXfrm>
    </dsp:sp>
    <dsp:sp modelId="{8CCB7DA0-C815-45F7-93B9-6F53BF745DF8}">
      <dsp:nvSpPr>
        <dsp:cNvPr id="0" name=""/>
        <dsp:cNvSpPr/>
      </dsp:nvSpPr>
      <dsp:spPr>
        <a:xfrm>
          <a:off x="2175626" y="1036675"/>
          <a:ext cx="967183" cy="96718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7E3AB4-E7EB-427A-A825-935E7FBCB1D8}">
      <dsp:nvSpPr>
        <dsp:cNvPr id="0" name=""/>
        <dsp:cNvSpPr/>
      </dsp:nvSpPr>
      <dsp:spPr>
        <a:xfrm>
          <a:off x="2381747" y="1242796"/>
          <a:ext cx="554941" cy="55494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0B9397-E399-427C-90D8-8A5A188400E9}">
      <dsp:nvSpPr>
        <dsp:cNvPr id="0" name=""/>
        <dsp:cNvSpPr/>
      </dsp:nvSpPr>
      <dsp:spPr>
        <a:xfrm>
          <a:off x="1866445" y="2305112"/>
          <a:ext cx="1585546" cy="753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latin typeface="Calibri"/>
              <a:cs typeface="Calibri"/>
            </a:rPr>
            <a:t>May only work part-time (20 hours per week), unless requested to work during summer break (more than 20 hours)</a:t>
          </a:r>
        </a:p>
      </dsp:txBody>
      <dsp:txXfrm>
        <a:off x="1866445" y="2305112"/>
        <a:ext cx="1585546" cy="753134"/>
      </dsp:txXfrm>
    </dsp:sp>
    <dsp:sp modelId="{078DF5DB-E25A-4A86-8E32-8E2074554A87}">
      <dsp:nvSpPr>
        <dsp:cNvPr id="0" name=""/>
        <dsp:cNvSpPr/>
      </dsp:nvSpPr>
      <dsp:spPr>
        <a:xfrm>
          <a:off x="4038644" y="1036675"/>
          <a:ext cx="967183" cy="96718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8F1F80-24C6-49E0-98CD-A046D298444E}">
      <dsp:nvSpPr>
        <dsp:cNvPr id="0" name=""/>
        <dsp:cNvSpPr/>
      </dsp:nvSpPr>
      <dsp:spPr>
        <a:xfrm>
          <a:off x="4244765" y="1242796"/>
          <a:ext cx="554941" cy="55494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5032552-D5F0-4EF8-BE4A-1A909E79FB87}">
      <dsp:nvSpPr>
        <dsp:cNvPr id="0" name=""/>
        <dsp:cNvSpPr/>
      </dsp:nvSpPr>
      <dsp:spPr>
        <a:xfrm>
          <a:off x="3729462" y="2305112"/>
          <a:ext cx="1585546" cy="753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latin typeface="Calibri"/>
              <a:cs typeface="Calibri"/>
            </a:rPr>
            <a:t>Must report employment related to major</a:t>
          </a:r>
        </a:p>
      </dsp:txBody>
      <dsp:txXfrm>
        <a:off x="3729462" y="2305112"/>
        <a:ext cx="1585546" cy="753134"/>
      </dsp:txXfrm>
    </dsp:sp>
    <dsp:sp modelId="{C15BC3BD-FF05-4036-948B-61774634704C}">
      <dsp:nvSpPr>
        <dsp:cNvPr id="0" name=""/>
        <dsp:cNvSpPr/>
      </dsp:nvSpPr>
      <dsp:spPr>
        <a:xfrm>
          <a:off x="5901661" y="1036675"/>
          <a:ext cx="967183" cy="96718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44F282-FE90-468A-A67E-D9856BEE907F}">
      <dsp:nvSpPr>
        <dsp:cNvPr id="0" name=""/>
        <dsp:cNvSpPr/>
      </dsp:nvSpPr>
      <dsp:spPr>
        <a:xfrm>
          <a:off x="6107783" y="1242796"/>
          <a:ext cx="554941" cy="554941"/>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E48CAB-0184-49A8-95C6-F7E5EFD1A2E3}">
      <dsp:nvSpPr>
        <dsp:cNvPr id="0" name=""/>
        <dsp:cNvSpPr/>
      </dsp:nvSpPr>
      <dsp:spPr>
        <a:xfrm>
          <a:off x="5592480" y="2305112"/>
          <a:ext cx="1585546" cy="753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latin typeface="Calibri"/>
              <a:cs typeface="Calibri"/>
            </a:rPr>
            <a:t>Must maintain F-1 status towards a degree</a:t>
          </a:r>
        </a:p>
      </dsp:txBody>
      <dsp:txXfrm>
        <a:off x="5592480" y="2305112"/>
        <a:ext cx="1585546" cy="753134"/>
      </dsp:txXfrm>
    </dsp:sp>
    <dsp:sp modelId="{FF42304F-BBD1-4B3E-862B-B47FA6B914A7}">
      <dsp:nvSpPr>
        <dsp:cNvPr id="0" name=""/>
        <dsp:cNvSpPr/>
      </dsp:nvSpPr>
      <dsp:spPr>
        <a:xfrm>
          <a:off x="7764679" y="1036675"/>
          <a:ext cx="967183" cy="96718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D1AF12-E74D-4BB8-B2BF-C48C065B17AD}">
      <dsp:nvSpPr>
        <dsp:cNvPr id="0" name=""/>
        <dsp:cNvSpPr/>
      </dsp:nvSpPr>
      <dsp:spPr>
        <a:xfrm>
          <a:off x="7970800" y="1242796"/>
          <a:ext cx="554941" cy="554941"/>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C00A98-AA50-419E-ACC9-F2118B42F4E3}">
      <dsp:nvSpPr>
        <dsp:cNvPr id="0" name=""/>
        <dsp:cNvSpPr/>
      </dsp:nvSpPr>
      <dsp:spPr>
        <a:xfrm>
          <a:off x="7455497" y="2305112"/>
          <a:ext cx="1585546" cy="753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latin typeface="Calibri"/>
              <a:cs typeface="Calibri"/>
            </a:rPr>
            <a:t>Pre-Completion OPT time will take away from Post-Completion OPT at half the rate</a:t>
          </a:r>
        </a:p>
      </dsp:txBody>
      <dsp:txXfrm>
        <a:off x="7455497" y="2305112"/>
        <a:ext cx="1585546" cy="753134"/>
      </dsp:txXfrm>
    </dsp:sp>
    <dsp:sp modelId="{4FD29DA2-913E-45E8-9F80-4F7B3B3A50BE}">
      <dsp:nvSpPr>
        <dsp:cNvPr id="0" name=""/>
        <dsp:cNvSpPr/>
      </dsp:nvSpPr>
      <dsp:spPr>
        <a:xfrm>
          <a:off x="9627697" y="1036675"/>
          <a:ext cx="967183" cy="967183"/>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147852-1BBB-4607-98C2-C3FFA1E0A699}">
      <dsp:nvSpPr>
        <dsp:cNvPr id="0" name=""/>
        <dsp:cNvSpPr/>
      </dsp:nvSpPr>
      <dsp:spPr>
        <a:xfrm>
          <a:off x="9833818" y="1242796"/>
          <a:ext cx="554941" cy="554941"/>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11B3DA-EB31-41BB-8821-EC5AEC975210}">
      <dsp:nvSpPr>
        <dsp:cNvPr id="0" name=""/>
        <dsp:cNvSpPr/>
      </dsp:nvSpPr>
      <dsp:spPr>
        <a:xfrm>
          <a:off x="9318515" y="2305112"/>
          <a:ext cx="1585546" cy="753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a:latin typeface="Calibri"/>
              <a:cs typeface="Calibri"/>
            </a:rPr>
            <a:t>If in 2</a:t>
          </a:r>
          <a:r>
            <a:rPr lang="en-US" sz="1100" b="1" kern="1200" baseline="30000">
              <a:latin typeface="Calibri"/>
              <a:cs typeface="Calibri"/>
            </a:rPr>
            <a:t>nd</a:t>
          </a:r>
          <a:r>
            <a:rPr lang="en-US" sz="1100" b="1" kern="1200">
              <a:latin typeface="Calibri"/>
              <a:cs typeface="Calibri"/>
            </a:rPr>
            <a:t> semester, may apply for OPT 90 days before semester ends</a:t>
          </a:r>
        </a:p>
      </dsp:txBody>
      <dsp:txXfrm>
        <a:off x="9318515" y="2305112"/>
        <a:ext cx="1585546" cy="7531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C1A38-25CD-4DD2-86DC-85499964F74F}">
      <dsp:nvSpPr>
        <dsp:cNvPr id="0" name=""/>
        <dsp:cNvSpPr/>
      </dsp:nvSpPr>
      <dsp:spPr>
        <a:xfrm>
          <a:off x="0" y="2347"/>
          <a:ext cx="6248400" cy="11898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DFDF6-567F-4876-AF57-726717E1B8AE}">
      <dsp:nvSpPr>
        <dsp:cNvPr id="0" name=""/>
        <dsp:cNvSpPr/>
      </dsp:nvSpPr>
      <dsp:spPr>
        <a:xfrm>
          <a:off x="359915" y="270053"/>
          <a:ext cx="654392" cy="65439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F38D49-8DA4-47F1-BEE8-261EEA08FAF0}">
      <dsp:nvSpPr>
        <dsp:cNvPr id="0" name=""/>
        <dsp:cNvSpPr/>
      </dsp:nvSpPr>
      <dsp:spPr>
        <a:xfrm>
          <a:off x="1374223" y="2347"/>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889000">
            <a:lnSpc>
              <a:spcPct val="100000"/>
            </a:lnSpc>
            <a:spcBef>
              <a:spcPct val="0"/>
            </a:spcBef>
            <a:spcAft>
              <a:spcPct val="35000"/>
            </a:spcAft>
            <a:buNone/>
          </a:pPr>
          <a:r>
            <a:rPr lang="en-US" sz="2000" b="1" kern="1200">
              <a:latin typeface="Calibri"/>
              <a:cs typeface="Calibri"/>
            </a:rPr>
            <a:t>Can be requested for no more than 1 year</a:t>
          </a:r>
          <a:endParaRPr lang="en-US" sz="2000" b="1" i="0" u="none" strike="noStrike" kern="1200" cap="none" baseline="0" noProof="0">
            <a:latin typeface="Calibri"/>
            <a:cs typeface="Calibri"/>
          </a:endParaRPr>
        </a:p>
      </dsp:txBody>
      <dsp:txXfrm>
        <a:off x="1374223" y="2347"/>
        <a:ext cx="4874176" cy="1189803"/>
      </dsp:txXfrm>
    </dsp:sp>
    <dsp:sp modelId="{87C03366-483D-4D06-A6AD-A475581A145D}">
      <dsp:nvSpPr>
        <dsp:cNvPr id="0" name=""/>
        <dsp:cNvSpPr/>
      </dsp:nvSpPr>
      <dsp:spPr>
        <a:xfrm>
          <a:off x="0" y="1489602"/>
          <a:ext cx="6248400" cy="11898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C474B-020D-40A2-8426-CF8B73104EA9}">
      <dsp:nvSpPr>
        <dsp:cNvPr id="0" name=""/>
        <dsp:cNvSpPr/>
      </dsp:nvSpPr>
      <dsp:spPr>
        <a:xfrm>
          <a:off x="359915" y="1757308"/>
          <a:ext cx="654392" cy="65439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8D0E54-FA15-4586-91FE-4020FD57F398}">
      <dsp:nvSpPr>
        <dsp:cNvPr id="0" name=""/>
        <dsp:cNvSpPr/>
      </dsp:nvSpPr>
      <dsp:spPr>
        <a:xfrm>
          <a:off x="1374223" y="1489602"/>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889000">
            <a:lnSpc>
              <a:spcPct val="100000"/>
            </a:lnSpc>
            <a:spcBef>
              <a:spcPct val="0"/>
            </a:spcBef>
            <a:spcAft>
              <a:spcPct val="35000"/>
            </a:spcAft>
            <a:buNone/>
          </a:pPr>
          <a:r>
            <a:rPr lang="en-US" sz="2000" b="1" kern="1200">
              <a:latin typeface="Calibri"/>
              <a:cs typeface="Calibri"/>
            </a:rPr>
            <a:t>Must be in final semester of completing degree or certificate</a:t>
          </a:r>
        </a:p>
      </dsp:txBody>
      <dsp:txXfrm>
        <a:off x="1374223" y="1489602"/>
        <a:ext cx="4874176" cy="1189803"/>
      </dsp:txXfrm>
    </dsp:sp>
    <dsp:sp modelId="{B5269E57-E08C-47AE-8653-631B69C2B9D7}">
      <dsp:nvSpPr>
        <dsp:cNvPr id="0" name=""/>
        <dsp:cNvSpPr/>
      </dsp:nvSpPr>
      <dsp:spPr>
        <a:xfrm>
          <a:off x="0" y="2976856"/>
          <a:ext cx="6248400" cy="11898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89046B-00C6-4983-B73C-7187B06AD4B4}">
      <dsp:nvSpPr>
        <dsp:cNvPr id="0" name=""/>
        <dsp:cNvSpPr/>
      </dsp:nvSpPr>
      <dsp:spPr>
        <a:xfrm>
          <a:off x="359915" y="3244562"/>
          <a:ext cx="654392" cy="65439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2E439F-892B-4A3F-8365-663B5BEB2C96}">
      <dsp:nvSpPr>
        <dsp:cNvPr id="0" name=""/>
        <dsp:cNvSpPr/>
      </dsp:nvSpPr>
      <dsp:spPr>
        <a:xfrm>
          <a:off x="1374223" y="2976856"/>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889000">
            <a:lnSpc>
              <a:spcPct val="100000"/>
            </a:lnSpc>
            <a:spcBef>
              <a:spcPct val="0"/>
            </a:spcBef>
            <a:spcAft>
              <a:spcPct val="35000"/>
            </a:spcAft>
            <a:buNone/>
          </a:pPr>
          <a:r>
            <a:rPr lang="en-US" sz="2000" b="1" kern="1200">
              <a:latin typeface="Calibri"/>
              <a:cs typeface="Calibri"/>
            </a:rPr>
            <a:t>Must work more than 20 hours per week after approved and report employment related to major</a:t>
          </a:r>
        </a:p>
      </dsp:txBody>
      <dsp:txXfrm>
        <a:off x="1374223" y="2976856"/>
        <a:ext cx="4874176" cy="1189803"/>
      </dsp:txXfrm>
    </dsp:sp>
    <dsp:sp modelId="{5934FA24-529A-45E0-B256-988192D71323}">
      <dsp:nvSpPr>
        <dsp:cNvPr id="0" name=""/>
        <dsp:cNvSpPr/>
      </dsp:nvSpPr>
      <dsp:spPr>
        <a:xfrm>
          <a:off x="0" y="4464111"/>
          <a:ext cx="6248400" cy="118980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79AE47-0450-41DE-99CA-76F0DEDC93B0}">
      <dsp:nvSpPr>
        <dsp:cNvPr id="0" name=""/>
        <dsp:cNvSpPr/>
      </dsp:nvSpPr>
      <dsp:spPr>
        <a:xfrm>
          <a:off x="359915" y="4731817"/>
          <a:ext cx="654392" cy="65439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B1C2B5-FFC1-43A6-935C-B02E419CC39D}">
      <dsp:nvSpPr>
        <dsp:cNvPr id="0" name=""/>
        <dsp:cNvSpPr/>
      </dsp:nvSpPr>
      <dsp:spPr>
        <a:xfrm>
          <a:off x="1374223" y="4464111"/>
          <a:ext cx="4874176" cy="1189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921" tIns="125921" rIns="125921" bIns="125921" numCol="1" spcCol="1270" anchor="ctr" anchorCtr="0">
          <a:noAutofit/>
        </a:bodyPr>
        <a:lstStyle/>
        <a:p>
          <a:pPr marL="0" lvl="0" indent="0" algn="l" defTabSz="889000">
            <a:lnSpc>
              <a:spcPct val="100000"/>
            </a:lnSpc>
            <a:spcBef>
              <a:spcPct val="0"/>
            </a:spcBef>
            <a:spcAft>
              <a:spcPct val="35000"/>
            </a:spcAft>
            <a:buNone/>
          </a:pPr>
          <a:r>
            <a:rPr lang="en-US" sz="2000" b="1" kern="1200">
              <a:latin typeface="Calibri"/>
              <a:cs typeface="Calibri"/>
            </a:rPr>
            <a:t>Need to submit copy of petition to graduate signed by counselor</a:t>
          </a:r>
        </a:p>
      </dsp:txBody>
      <dsp:txXfrm>
        <a:off x="1374223" y="4464111"/>
        <a:ext cx="4874176" cy="11898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B4604-98EF-432F-942E-3E0393319997}">
      <dsp:nvSpPr>
        <dsp:cNvPr id="0" name=""/>
        <dsp:cNvSpPr/>
      </dsp:nvSpPr>
      <dsp:spPr>
        <a:xfrm>
          <a:off x="0" y="0"/>
          <a:ext cx="9125989" cy="95729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Calibri"/>
              <a:cs typeface="Calibri"/>
            </a:rPr>
            <a:t>Due to unforeseen, severe economic hardship</a:t>
          </a:r>
          <a:endParaRPr lang="en-US" sz="2600" b="1" i="0" u="none" strike="noStrike" kern="1200" cap="none" baseline="0" noProof="0">
            <a:latin typeface="Calibri"/>
            <a:cs typeface="Calibri"/>
          </a:endParaRPr>
        </a:p>
      </dsp:txBody>
      <dsp:txXfrm>
        <a:off x="28038" y="28038"/>
        <a:ext cx="8012103" cy="901218"/>
      </dsp:txXfrm>
    </dsp:sp>
    <dsp:sp modelId="{04650BA0-D8F8-4BE6-B1DC-EF2CCB741335}">
      <dsp:nvSpPr>
        <dsp:cNvPr id="0" name=""/>
        <dsp:cNvSpPr/>
      </dsp:nvSpPr>
      <dsp:spPr>
        <a:xfrm>
          <a:off x="764301" y="1131347"/>
          <a:ext cx="9125989" cy="957294"/>
        </a:xfrm>
        <a:prstGeom prst="roundRect">
          <a:avLst>
            <a:gd name="adj" fmla="val 10000"/>
          </a:avLst>
        </a:prstGeom>
        <a:solidFill>
          <a:schemeClr val="accent2">
            <a:hueOff val="7694"/>
            <a:satOff val="-714"/>
            <a:lumOff val="54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Calibri"/>
              <a:cs typeface="Calibri"/>
            </a:rPr>
            <a:t>Must be a student for at least 1-year prior to applying</a:t>
          </a:r>
        </a:p>
      </dsp:txBody>
      <dsp:txXfrm>
        <a:off x="792339" y="1159385"/>
        <a:ext cx="7683370" cy="901218"/>
      </dsp:txXfrm>
    </dsp:sp>
    <dsp:sp modelId="{9F3819D2-BC1D-4C17-A57A-6A297320354F}">
      <dsp:nvSpPr>
        <dsp:cNvPr id="0" name=""/>
        <dsp:cNvSpPr/>
      </dsp:nvSpPr>
      <dsp:spPr>
        <a:xfrm>
          <a:off x="1517195" y="2262695"/>
          <a:ext cx="9125989" cy="957294"/>
        </a:xfrm>
        <a:prstGeom prst="roundRect">
          <a:avLst>
            <a:gd name="adj" fmla="val 10000"/>
          </a:avLst>
        </a:prstGeom>
        <a:solidFill>
          <a:schemeClr val="accent2">
            <a:hueOff val="15387"/>
            <a:satOff val="-1429"/>
            <a:lumOff val="109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Calibri"/>
              <a:cs typeface="Calibri"/>
            </a:rPr>
            <a:t>Off-campus work in any job for one year</a:t>
          </a:r>
        </a:p>
      </dsp:txBody>
      <dsp:txXfrm>
        <a:off x="1545233" y="2290733"/>
        <a:ext cx="7694778" cy="901218"/>
      </dsp:txXfrm>
    </dsp:sp>
    <dsp:sp modelId="{74E6B802-C075-4F1D-B135-70DA24353023}">
      <dsp:nvSpPr>
        <dsp:cNvPr id="0" name=""/>
        <dsp:cNvSpPr/>
      </dsp:nvSpPr>
      <dsp:spPr>
        <a:xfrm>
          <a:off x="2281497" y="3394043"/>
          <a:ext cx="9125989" cy="957294"/>
        </a:xfrm>
        <a:prstGeom prst="roundRect">
          <a:avLst>
            <a:gd name="adj" fmla="val 10000"/>
          </a:avLst>
        </a:prstGeom>
        <a:solidFill>
          <a:schemeClr val="accent2">
            <a:hueOff val="23081"/>
            <a:satOff val="-2143"/>
            <a:lumOff val="164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latin typeface="Calibri"/>
              <a:cs typeface="Calibri"/>
            </a:rPr>
            <a:t>No impact on applying for OPT</a:t>
          </a:r>
        </a:p>
      </dsp:txBody>
      <dsp:txXfrm>
        <a:off x="2309535" y="3422081"/>
        <a:ext cx="7683370" cy="901218"/>
      </dsp:txXfrm>
    </dsp:sp>
    <dsp:sp modelId="{5F122038-5951-46BF-ACB2-BC065779AA8D}">
      <dsp:nvSpPr>
        <dsp:cNvPr id="0" name=""/>
        <dsp:cNvSpPr/>
      </dsp:nvSpPr>
      <dsp:spPr>
        <a:xfrm>
          <a:off x="850374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643752" y="733200"/>
        <a:ext cx="342233" cy="468236"/>
      </dsp:txXfrm>
    </dsp:sp>
    <dsp:sp modelId="{569F0F44-5D51-4E17-B021-94553BBF2A12}">
      <dsp:nvSpPr>
        <dsp:cNvPr id="0" name=""/>
        <dsp:cNvSpPr/>
      </dsp:nvSpPr>
      <dsp:spPr>
        <a:xfrm>
          <a:off x="9268049" y="1864548"/>
          <a:ext cx="622241" cy="622241"/>
        </a:xfrm>
        <a:prstGeom prst="downArrow">
          <a:avLst>
            <a:gd name="adj1" fmla="val 55000"/>
            <a:gd name="adj2" fmla="val 45000"/>
          </a:avLst>
        </a:prstGeom>
        <a:solidFill>
          <a:schemeClr val="accent2">
            <a:tint val="40000"/>
            <a:alpha val="90000"/>
            <a:hueOff val="105226"/>
            <a:satOff val="1231"/>
            <a:lumOff val="2176"/>
            <a:alphaOff val="0"/>
          </a:schemeClr>
        </a:solidFill>
        <a:ln w="12700" cap="flat" cmpd="sng" algn="ctr">
          <a:solidFill>
            <a:schemeClr val="accent2">
              <a:tint val="40000"/>
              <a:alpha val="90000"/>
              <a:hueOff val="105226"/>
              <a:satOff val="1231"/>
              <a:lumOff val="21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408053" y="1864548"/>
        <a:ext cx="342233" cy="468236"/>
      </dsp:txXfrm>
    </dsp:sp>
    <dsp:sp modelId="{80DBB558-B279-434F-AF31-899FC6BC61A0}">
      <dsp:nvSpPr>
        <dsp:cNvPr id="0" name=""/>
        <dsp:cNvSpPr/>
      </dsp:nvSpPr>
      <dsp:spPr>
        <a:xfrm>
          <a:off x="10020944" y="2995896"/>
          <a:ext cx="622241" cy="622241"/>
        </a:xfrm>
        <a:prstGeom prst="downArrow">
          <a:avLst>
            <a:gd name="adj1" fmla="val 55000"/>
            <a:gd name="adj2" fmla="val 45000"/>
          </a:avLst>
        </a:prstGeom>
        <a:solidFill>
          <a:schemeClr val="accent2">
            <a:tint val="40000"/>
            <a:alpha val="90000"/>
            <a:hueOff val="210453"/>
            <a:satOff val="2463"/>
            <a:lumOff val="4353"/>
            <a:alphaOff val="0"/>
          </a:schemeClr>
        </a:solidFill>
        <a:ln w="12700" cap="flat" cmpd="sng" algn="ctr">
          <a:solidFill>
            <a:schemeClr val="accent2">
              <a:tint val="40000"/>
              <a:alpha val="90000"/>
              <a:hueOff val="210453"/>
              <a:satOff val="2463"/>
              <a:lumOff val="4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0160948" y="2995896"/>
        <a:ext cx="342233" cy="468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594ED-FCB3-4076-9336-33C61665D572}">
      <dsp:nvSpPr>
        <dsp:cNvPr id="0" name=""/>
        <dsp:cNvSpPr/>
      </dsp:nvSpPr>
      <dsp:spPr>
        <a:xfrm>
          <a:off x="0" y="0"/>
          <a:ext cx="9375172" cy="1090345"/>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Petition to Graduate </a:t>
          </a:r>
          <a:r>
            <a:rPr lang="en-US" sz="3400" b="1" u="sng" kern="1200"/>
            <a:t>signed</a:t>
          </a:r>
          <a:r>
            <a:rPr lang="en-US" sz="3400" b="1" kern="1200"/>
            <a:t> by a counselor.</a:t>
          </a:r>
          <a:endParaRPr lang="en-US" sz="3400" kern="1200"/>
        </a:p>
      </dsp:txBody>
      <dsp:txXfrm>
        <a:off x="31935" y="31935"/>
        <a:ext cx="8198604" cy="1026475"/>
      </dsp:txXfrm>
    </dsp:sp>
    <dsp:sp modelId="{BEEA33C3-3317-4789-A91E-77BCD6FBB27B}">
      <dsp:nvSpPr>
        <dsp:cNvPr id="0" name=""/>
        <dsp:cNvSpPr/>
      </dsp:nvSpPr>
      <dsp:spPr>
        <a:xfrm>
          <a:off x="827221" y="1272070"/>
          <a:ext cx="9375172" cy="1090345"/>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I-765 application</a:t>
          </a:r>
          <a:endParaRPr lang="en-US" sz="3400" kern="1200"/>
        </a:p>
      </dsp:txBody>
      <dsp:txXfrm>
        <a:off x="859156" y="1304005"/>
        <a:ext cx="7775356" cy="1026475"/>
      </dsp:txXfrm>
    </dsp:sp>
    <dsp:sp modelId="{9C523B00-1F9F-4C8A-95FD-38693FCDDC7D}">
      <dsp:nvSpPr>
        <dsp:cNvPr id="0" name=""/>
        <dsp:cNvSpPr/>
      </dsp:nvSpPr>
      <dsp:spPr>
        <a:xfrm>
          <a:off x="1654442" y="2544140"/>
          <a:ext cx="9375172" cy="1090345"/>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Most recent I-94</a:t>
          </a:r>
          <a:r>
            <a:rPr lang="en-US" sz="3400" kern="1200"/>
            <a:t> </a:t>
          </a:r>
        </a:p>
      </dsp:txBody>
      <dsp:txXfrm>
        <a:off x="1686377" y="2576075"/>
        <a:ext cx="7775356" cy="1026475"/>
      </dsp:txXfrm>
    </dsp:sp>
    <dsp:sp modelId="{AFB13E59-896E-43FE-A016-BA66195D6BD6}">
      <dsp:nvSpPr>
        <dsp:cNvPr id="0" name=""/>
        <dsp:cNvSpPr/>
      </dsp:nvSpPr>
      <dsp:spPr>
        <a:xfrm>
          <a:off x="8666447" y="826845"/>
          <a:ext cx="708724" cy="708724"/>
        </a:xfrm>
        <a:prstGeom prst="downArrow">
          <a:avLst>
            <a:gd name="adj1" fmla="val 55000"/>
            <a:gd name="adj2" fmla="val 45000"/>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825910" y="826845"/>
        <a:ext cx="389798" cy="533315"/>
      </dsp:txXfrm>
    </dsp:sp>
    <dsp:sp modelId="{2DA3E2DC-0723-427B-B154-B22E4C06206F}">
      <dsp:nvSpPr>
        <dsp:cNvPr id="0" name=""/>
        <dsp:cNvSpPr/>
      </dsp:nvSpPr>
      <dsp:spPr>
        <a:xfrm>
          <a:off x="9493669" y="2091646"/>
          <a:ext cx="708724" cy="708724"/>
        </a:xfrm>
        <a:prstGeom prst="downArrow">
          <a:avLst>
            <a:gd name="adj1" fmla="val 55000"/>
            <a:gd name="adj2" fmla="val 45000"/>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9653132" y="2091646"/>
        <a:ext cx="389798" cy="533315"/>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40FC30-D721-4A0D-A820-604947444346}" type="datetimeFigureOut">
              <a:rPr lang="en-US" smtClean="0"/>
              <a:t>4/14/2025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DAB70-A38E-4593-9BAF-B45348A6B0B9}" type="slidenum">
              <a:rPr lang="en-US" smtClean="0"/>
              <a:t>‹#›</a:t>
            </a:fld>
            <a:endParaRPr lang="en-US"/>
          </a:p>
        </p:txBody>
      </p:sp>
    </p:spTree>
    <p:extLst>
      <p:ext uri="{BB962C8B-B14F-4D97-AF65-F5344CB8AC3E}">
        <p14:creationId xmlns:p14="http://schemas.microsoft.com/office/powerpoint/2010/main" val="394399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Welcome to this section on "Overview of Employment Opportunities"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D545E9-1FBA-471D-B737-386A18CCB8C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56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DDAB70-A38E-4593-9BAF-B45348A6B0B9}" type="slidenum">
              <a:rPr lang="en-US" smtClean="0"/>
              <a:t>3</a:t>
            </a:fld>
            <a:endParaRPr lang="en-US"/>
          </a:p>
        </p:txBody>
      </p:sp>
    </p:spTree>
    <p:extLst>
      <p:ext uri="{BB962C8B-B14F-4D97-AF65-F5344CB8AC3E}">
        <p14:creationId xmlns:p14="http://schemas.microsoft.com/office/powerpoint/2010/main" val="3458832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5 types of employment authorization for international students, which we will be going over: </a:t>
            </a:r>
            <a:endParaRPr lang="en-US">
              <a:cs typeface="Calibri"/>
            </a:endParaRPr>
          </a:p>
          <a:p>
            <a:pPr marL="290830" indent="-290830">
              <a:buAutoNum type="arabicPeriod"/>
            </a:pPr>
            <a:r>
              <a:rPr lang="en-US"/>
              <a:t>On-Campus Employment</a:t>
            </a:r>
            <a:endParaRPr lang="en-US">
              <a:cs typeface="Calibri" panose="020F0502020204030204"/>
            </a:endParaRPr>
          </a:p>
          <a:p>
            <a:pPr marL="290830" indent="-290830">
              <a:buAutoNum type="arabicPeriod"/>
            </a:pPr>
            <a:r>
              <a:rPr lang="en-US"/>
              <a:t>Curricular Practical Training (CPT)</a:t>
            </a:r>
          </a:p>
          <a:p>
            <a:pPr marL="290830" indent="-290830">
              <a:buAutoNum type="arabicPeriod"/>
            </a:pPr>
            <a:r>
              <a:rPr lang="en-US"/>
              <a:t>Pre-Completion Optional Practical Training (OPT)</a:t>
            </a:r>
            <a:endParaRPr lang="en-US">
              <a:cs typeface="Calibri" panose="020F0502020204030204"/>
            </a:endParaRPr>
          </a:p>
          <a:p>
            <a:pPr marL="290830" indent="-290830">
              <a:buAutoNum type="arabicPeriod"/>
            </a:pPr>
            <a:r>
              <a:rPr lang="en-US"/>
              <a:t>Post-Completion Optional Practical Training (OPT)</a:t>
            </a:r>
            <a:endParaRPr lang="en-US">
              <a:cs typeface="Calibri" panose="020F0502020204030204"/>
            </a:endParaRPr>
          </a:p>
          <a:p>
            <a:pPr marL="290830" indent="-290830">
              <a:buAutoNum type="arabicPeriod"/>
            </a:pPr>
            <a:r>
              <a:rPr lang="en-US"/>
              <a:t>Economic Hardship</a:t>
            </a:r>
            <a:endParaRPr lang="en-US">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9C404-3560-43D0-BA71-074DB06846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035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are allowed to work on-campus for no more than 20 hours per week, except during summer and holidays, then full time is permitted. As a new student, your on-campus employment can begin no sooner than 30 days prior to the start of classes. </a:t>
            </a:r>
          </a:p>
          <a:p>
            <a:r>
              <a:rPr lang="en-US"/>
              <a:t>  </a:t>
            </a:r>
            <a:endParaRPr lang="en-US">
              <a:cs typeface="Calibri"/>
            </a:endParaRPr>
          </a:p>
          <a:p>
            <a:r>
              <a:rPr lang="en-US"/>
              <a:t>To find a job on campus, you must reach out to different departments on campus to see who may be hiring. Some examples include: working as a safety aide, in the cafeteria, library, computer, math, writing and tutoring labs, or even in the Office of International Education!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9C404-3560-43D0-BA71-074DB06846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641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someone on campus would like to hire you and you need a Social Security Number, please provide a letter to the Office of International Education from the department, on school letterhead, who is hiring you. Our office will then support you in applying for your Social Security Number through the Social Security Administration office. </a:t>
            </a:r>
          </a:p>
          <a:p>
            <a:r>
              <a:rPr lang="en-US"/>
              <a:t>  </a:t>
            </a:r>
            <a:endParaRPr lang="en-US">
              <a:cs typeface="Calibri"/>
            </a:endParaRPr>
          </a:p>
          <a:p>
            <a:r>
              <a:rPr lang="en-US"/>
              <a:t>The letter should include position, title, nature of job, number of hours per week, and your supervisor's name and contact information. </a:t>
            </a:r>
            <a:endParaRPr lang="en-US">
              <a:cs typeface="Calibri"/>
            </a:endParaRPr>
          </a:p>
          <a:p>
            <a:r>
              <a:rPr lang="en-US"/>
              <a:t>  </a:t>
            </a:r>
            <a:endParaRPr lang="en-US">
              <a:cs typeface="Calibri"/>
            </a:endParaRPr>
          </a:p>
          <a:p>
            <a:r>
              <a:rPr lang="en-US"/>
              <a:t>You will then need to take Proof of Fulltime Enrollment, SS-5 Form, Passport, I-94, Form I-20, and a Letter of Support from our office to the Social Security office. Please contact our office if you have been hired on campus and need assistance with this.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9C404-3560-43D0-BA71-074DB06846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314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Curricular Practical Training (CPT) is Work Off-Campus in your Field of Study and you can choose to work Part-Time (20 hours or less) or Full-Time (more than 20 hours). </a:t>
            </a:r>
          </a:p>
          <a:p>
            <a:r>
              <a:rPr lang="en-US"/>
              <a:t>  </a:t>
            </a:r>
            <a:endParaRPr lang="en-US">
              <a:cs typeface="Calibri"/>
            </a:endParaRPr>
          </a:p>
          <a:p>
            <a:r>
              <a:rPr lang="en-US"/>
              <a:t>To apply for CPT, you must enroll in a Cooperative Work Education course (COPED) and provide a letter from a potential employer, which wishes to hire you. COPED is a 1 to 3 unit course, which involves supervised employment to assist in acquiring desirable work habits and attitudes, increase educational motivation, and develop improved human relations skills.</a:t>
            </a:r>
            <a:endParaRPr lang="en-US">
              <a:cs typeface="Calibri"/>
            </a:endParaRPr>
          </a:p>
          <a:p>
            <a:r>
              <a:rPr lang="en-US"/>
              <a:t>  </a:t>
            </a:r>
            <a:endParaRPr lang="en-US">
              <a:cs typeface="Calibri"/>
            </a:endParaRPr>
          </a:p>
          <a:p>
            <a:r>
              <a:rPr lang="en-US"/>
              <a:t>If you participate in full time CPT for more than 364 days (1 year), then you will no longer be eligible for OPT.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9C404-3560-43D0-BA71-074DB06846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64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authorization for OPT must be obtained from the United States Citizenship and Immigration Services, also known as USCIS, so please plan ahead to ensure a timely receipt of your application. </a:t>
            </a:r>
          </a:p>
          <a:p>
            <a:pPr marL="291179" indent="-291179">
              <a:buFont typeface="Arial,Sans-Serif"/>
              <a:buChar char="•"/>
            </a:pPr>
            <a:r>
              <a:rPr lang="en-US"/>
              <a:t>Pre-completion Optional Practical Training (OPT) is to earn practical work experience related to your major prior to the completion of your program. </a:t>
            </a:r>
          </a:p>
          <a:p>
            <a:pPr marL="291179" indent="-291179">
              <a:buFont typeface="Arial,Sans-Serif"/>
              <a:buChar char="•"/>
            </a:pPr>
            <a:r>
              <a:rPr lang="en-US"/>
              <a:t>You will be eligible once you have been an international student for a full academic year. </a:t>
            </a:r>
          </a:p>
          <a:p>
            <a:pPr marL="290830" indent="-290830">
              <a:buFont typeface="Arial,Sans-Serif"/>
              <a:buChar char="•"/>
            </a:pPr>
            <a:r>
              <a:rPr lang="en-US"/>
              <a:t>With Pre-Completion OPT, you may only work part-time (20 hours per week), unless requested to work during summer or holiday breaks.</a:t>
            </a:r>
            <a:endParaRPr lang="en-US">
              <a:cs typeface="Calibri"/>
            </a:endParaRPr>
          </a:p>
          <a:p>
            <a:pPr marL="290830" indent="-290830">
              <a:buFont typeface="Arial,Sans-Serif"/>
              <a:buChar char="•"/>
            </a:pPr>
            <a:r>
              <a:rPr lang="en-US"/>
              <a:t>Pre-Completion OPT can be requested for no more than 1 year at a time and up to 2 years maximum.</a:t>
            </a:r>
            <a:endParaRPr lang="en-US">
              <a:cs typeface="Calibri" panose="020F0502020204030204"/>
            </a:endParaRPr>
          </a:p>
          <a:p>
            <a:pPr marL="290830" indent="-290830">
              <a:buFont typeface="Arial,Sans-Serif"/>
              <a:buChar char="•"/>
            </a:pPr>
            <a:r>
              <a:rPr lang="en-US"/>
              <a:t>You must report employment related to your major and maintain F-1 status towards a degree, meaning you will still be required to enroll in 12 units.</a:t>
            </a:r>
            <a:br>
              <a:rPr lang="en-US">
                <a:cs typeface="+mn-lt"/>
              </a:rPr>
            </a:b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9C404-3560-43D0-BA71-074DB06846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151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0830" indent="-290830">
              <a:buFont typeface="Arial,Sans-Serif"/>
              <a:buChar char="•"/>
            </a:pPr>
            <a:r>
              <a:rPr lang="en-US"/>
              <a:t>Post-Completion OPT is for students who are completing their degree or certificate, as long as it is not ESOL. You can apply for Post Completion OPT in your final semester of your program. You will need to petition to graduate with a counselor to verify the completion of your program. You may apply for OPT as early as 90 days before your program ends and the process typically takes 2-3 months for you to receive approval.</a:t>
            </a:r>
          </a:p>
          <a:p>
            <a:pPr marL="290830" indent="-290830">
              <a:buFont typeface="Arial,Sans-Serif"/>
              <a:buChar char="•"/>
            </a:pPr>
            <a:r>
              <a:rPr lang="en-US"/>
              <a:t>With Post-Completion OPT, you can request to work off campus for up to 1 year, and you are required to work more than 20 hours per week related to your major. </a:t>
            </a:r>
            <a:endParaRPr lang="en-US">
              <a:cs typeface="Calibri"/>
            </a:endParaRPr>
          </a:p>
          <a:p>
            <a:pPr marL="290830" indent="-290830">
              <a:buFont typeface="Arial,Sans-Serif"/>
              <a:buChar char="•"/>
            </a:pPr>
            <a:r>
              <a:rPr lang="en-US"/>
              <a:t>When you are ready to apply for Post-Completion OPT, you can find the application in the Global Peralta System (ISP). Should you transfer out while on OPT, your OPT will be automatically completed at that time.</a:t>
            </a:r>
            <a:endParaRPr lang="en-US">
              <a:cs typeface="Calibri"/>
            </a:endParaRPr>
          </a:p>
          <a:p>
            <a:r>
              <a:rPr lang="en-US"/>
              <a:t> </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9C404-3560-43D0-BA71-074DB06846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28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find yourself in a difficult financial situation due to an unforeseen circumstance, you may apply for an Employment Authorization Document (EAD card) from the US Government as long as you have already been a student for 1 full academic year.  Economic Hardship allows off-campus work in any job for one year. You are not required to have a job offer before applying and students may reapply every year. Economic hardship permission does not affect OPT. You must continue to maintain your F-1 status through full time enrollment if approved.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79C404-3560-43D0-BA71-074DB068460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16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4/14/2025</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22437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D4963-E985-44C4-B8C4-FDD613B7C2F8}" type="datetime1">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5939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4/14/2025</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0983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2279F8-289A-5F47-AC5B-DA10DF910768}"/>
              </a:ext>
            </a:extLst>
          </p:cNvPr>
          <p:cNvPicPr>
            <a:picLocks noChangeAspect="1"/>
          </p:cNvPicPr>
          <p:nvPr userDrawn="1"/>
        </p:nvPicPr>
        <p:blipFill rotWithShape="1">
          <a:blip r:embed="rId2"/>
          <a:srcRect t="12474" b="12474"/>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8BEEF229-B0A7-2048-B147-9BA5BD7C47A4}"/>
              </a:ext>
            </a:extLst>
          </p:cNvPr>
          <p:cNvSpPr/>
          <p:nvPr userDrawn="1"/>
        </p:nvSpPr>
        <p:spPr>
          <a:xfrm>
            <a:off x="0" y="0"/>
            <a:ext cx="12192000" cy="6858000"/>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001678E-4BEA-1046-BF69-F94D823B2595}"/>
              </a:ext>
            </a:extLst>
          </p:cNvPr>
          <p:cNvSpPr>
            <a:spLocks noGrp="1"/>
          </p:cNvSpPr>
          <p:nvPr>
            <p:ph type="ctrTitle"/>
          </p:nvPr>
        </p:nvSpPr>
        <p:spPr>
          <a:xfrm>
            <a:off x="419100" y="3121808"/>
            <a:ext cx="7957457"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2556E09-2B36-3142-A1AE-D806997E691D}"/>
              </a:ext>
            </a:extLst>
          </p:cNvPr>
          <p:cNvSpPr>
            <a:spLocks noGrp="1"/>
          </p:cNvSpPr>
          <p:nvPr>
            <p:ph type="subTitle" idx="1"/>
          </p:nvPr>
        </p:nvSpPr>
        <p:spPr>
          <a:xfrm>
            <a:off x="419100" y="5601483"/>
            <a:ext cx="11353800" cy="570717"/>
          </a:xfrm>
        </p:spPr>
        <p:txBody>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3D8611CA-C2A6-0E41-A695-8EF2C9209890}"/>
              </a:ext>
            </a:extLst>
          </p:cNvPr>
          <p:cNvSpPr/>
          <p:nvPr userDrawn="1"/>
        </p:nvSpPr>
        <p:spPr>
          <a:xfrm>
            <a:off x="0" y="0"/>
            <a:ext cx="12192000" cy="218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90184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E2279F8-289A-5F47-AC5B-DA10DF910768}"/>
              </a:ext>
            </a:extLst>
          </p:cNvPr>
          <p:cNvPicPr>
            <a:picLocks noChangeAspect="1"/>
          </p:cNvPicPr>
          <p:nvPr userDrawn="1"/>
        </p:nvPicPr>
        <p:blipFill rotWithShape="1">
          <a:blip r:embed="rId2"/>
          <a:srcRect t="12474" b="12474"/>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8BEEF229-B0A7-2048-B147-9BA5BD7C47A4}"/>
              </a:ext>
            </a:extLst>
          </p:cNvPr>
          <p:cNvSpPr/>
          <p:nvPr userDrawn="1"/>
        </p:nvSpPr>
        <p:spPr>
          <a:xfrm>
            <a:off x="0" y="0"/>
            <a:ext cx="12192000" cy="6858000"/>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001678E-4BEA-1046-BF69-F94D823B2595}"/>
              </a:ext>
            </a:extLst>
          </p:cNvPr>
          <p:cNvSpPr>
            <a:spLocks noGrp="1"/>
          </p:cNvSpPr>
          <p:nvPr>
            <p:ph type="ctrTitle"/>
          </p:nvPr>
        </p:nvSpPr>
        <p:spPr>
          <a:xfrm>
            <a:off x="419100" y="3121808"/>
            <a:ext cx="7957457"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62556E09-2B36-3142-A1AE-D806997E691D}"/>
              </a:ext>
            </a:extLst>
          </p:cNvPr>
          <p:cNvSpPr>
            <a:spLocks noGrp="1"/>
          </p:cNvSpPr>
          <p:nvPr>
            <p:ph type="subTitle" idx="1"/>
          </p:nvPr>
        </p:nvSpPr>
        <p:spPr>
          <a:xfrm>
            <a:off x="419100" y="5601483"/>
            <a:ext cx="11353800" cy="570717"/>
          </a:xfrm>
        </p:spPr>
        <p:txBody>
          <a:bodyPr/>
          <a:lstStyle>
            <a:lvl1pPr marL="0" indent="0" algn="l">
              <a:buNone/>
              <a:defRPr sz="2400"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Rectangle 17">
            <a:extLst>
              <a:ext uri="{FF2B5EF4-FFF2-40B4-BE49-F238E27FC236}">
                <a16:creationId xmlns:a16="http://schemas.microsoft.com/office/drawing/2014/main" id="{3D8611CA-C2A6-0E41-A695-8EF2C9209890}"/>
              </a:ext>
            </a:extLst>
          </p:cNvPr>
          <p:cNvSpPr/>
          <p:nvPr userDrawn="1"/>
        </p:nvSpPr>
        <p:spPr>
          <a:xfrm>
            <a:off x="0" y="0"/>
            <a:ext cx="12192000" cy="2183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90184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Dark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77C9-C451-F140-ABD4-7DC72F071461}"/>
              </a:ext>
            </a:extLst>
          </p:cNvPr>
          <p:cNvSpPr>
            <a:spLocks noGrp="1"/>
          </p:cNvSpPr>
          <p:nvPr>
            <p:ph type="title" hasCustomPrompt="1"/>
          </p:nvPr>
        </p:nvSpPr>
        <p:spPr>
          <a:xfrm>
            <a:off x="419100" y="1004550"/>
            <a:ext cx="11347450" cy="2205507"/>
          </a:xfrm>
        </p:spPr>
        <p:txBody>
          <a:bodyPr anchor="b"/>
          <a:lstStyle>
            <a:lvl1pPr>
              <a:defRPr sz="6000"/>
            </a:lvl1pPr>
          </a:lstStyle>
          <a:p>
            <a:r>
              <a:rPr lang="en-US"/>
              <a:t>Section title</a:t>
            </a:r>
          </a:p>
        </p:txBody>
      </p:sp>
      <p:sp>
        <p:nvSpPr>
          <p:cNvPr id="3" name="Text Placeholder 2">
            <a:extLst>
              <a:ext uri="{FF2B5EF4-FFF2-40B4-BE49-F238E27FC236}">
                <a16:creationId xmlns:a16="http://schemas.microsoft.com/office/drawing/2014/main" id="{3A9E54A8-8CD9-414E-846D-C4FB8045E6C1}"/>
              </a:ext>
            </a:extLst>
          </p:cNvPr>
          <p:cNvSpPr>
            <a:spLocks noGrp="1"/>
          </p:cNvSpPr>
          <p:nvPr>
            <p:ph type="body" idx="1" hasCustomPrompt="1"/>
          </p:nvPr>
        </p:nvSpPr>
        <p:spPr>
          <a:xfrm>
            <a:off x="1133340" y="3237046"/>
            <a:ext cx="10633209" cy="384492"/>
          </a:xfrm>
        </p:spPr>
        <p:txBody>
          <a:bodyPr/>
          <a:lstStyle>
            <a:lvl1pPr marL="0" indent="0">
              <a:buNone/>
              <a:defRPr sz="2400" spc="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#1</a:t>
            </a:r>
          </a:p>
        </p:txBody>
      </p:sp>
      <p:sp>
        <p:nvSpPr>
          <p:cNvPr id="7" name="Text Placeholder 2">
            <a:extLst>
              <a:ext uri="{FF2B5EF4-FFF2-40B4-BE49-F238E27FC236}">
                <a16:creationId xmlns:a16="http://schemas.microsoft.com/office/drawing/2014/main" id="{EA9579B4-7A61-4344-B5C2-31F2D7DC2025}"/>
              </a:ext>
            </a:extLst>
          </p:cNvPr>
          <p:cNvSpPr>
            <a:spLocks noGrp="1"/>
          </p:cNvSpPr>
          <p:nvPr>
            <p:ph type="body" idx="10" hasCustomPrompt="1"/>
          </p:nvPr>
        </p:nvSpPr>
        <p:spPr>
          <a:xfrm>
            <a:off x="1133340" y="3637731"/>
            <a:ext cx="10633209" cy="384492"/>
          </a:xfrm>
        </p:spPr>
        <p:txBody>
          <a:bodyPr/>
          <a:lstStyle>
            <a:lvl1pPr marL="0" indent="0">
              <a:buNone/>
              <a:defRPr sz="2400" spc="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#2</a:t>
            </a:r>
          </a:p>
        </p:txBody>
      </p:sp>
      <p:sp>
        <p:nvSpPr>
          <p:cNvPr id="8" name="Text Placeholder 2">
            <a:extLst>
              <a:ext uri="{FF2B5EF4-FFF2-40B4-BE49-F238E27FC236}">
                <a16:creationId xmlns:a16="http://schemas.microsoft.com/office/drawing/2014/main" id="{5C34AD25-CD94-1B48-9197-CD857E130772}"/>
              </a:ext>
            </a:extLst>
          </p:cNvPr>
          <p:cNvSpPr>
            <a:spLocks noGrp="1"/>
          </p:cNvSpPr>
          <p:nvPr>
            <p:ph type="body" idx="11" hasCustomPrompt="1"/>
          </p:nvPr>
        </p:nvSpPr>
        <p:spPr>
          <a:xfrm>
            <a:off x="1133340" y="4038416"/>
            <a:ext cx="10633209" cy="384492"/>
          </a:xfrm>
        </p:spPr>
        <p:txBody>
          <a:bodyPr/>
          <a:lstStyle>
            <a:lvl1pPr marL="0" indent="0">
              <a:buNone/>
              <a:defRPr sz="2400" spc="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#3</a:t>
            </a:r>
          </a:p>
        </p:txBody>
      </p:sp>
      <p:sp>
        <p:nvSpPr>
          <p:cNvPr id="9" name="Text Placeholder 2">
            <a:extLst>
              <a:ext uri="{FF2B5EF4-FFF2-40B4-BE49-F238E27FC236}">
                <a16:creationId xmlns:a16="http://schemas.microsoft.com/office/drawing/2014/main" id="{83094CEC-4E8A-1D4A-928C-E33DF21450A6}"/>
              </a:ext>
            </a:extLst>
          </p:cNvPr>
          <p:cNvSpPr>
            <a:spLocks noGrp="1"/>
          </p:cNvSpPr>
          <p:nvPr>
            <p:ph type="body" idx="12" hasCustomPrompt="1"/>
          </p:nvPr>
        </p:nvSpPr>
        <p:spPr>
          <a:xfrm>
            <a:off x="1133340" y="4439101"/>
            <a:ext cx="10633209" cy="384492"/>
          </a:xfrm>
        </p:spPr>
        <p:txBody>
          <a:bodyPr/>
          <a:lstStyle>
            <a:lvl1pPr marL="0" indent="0">
              <a:buNone/>
              <a:defRPr sz="2400" spc="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#4</a:t>
            </a:r>
          </a:p>
        </p:txBody>
      </p:sp>
      <p:sp>
        <p:nvSpPr>
          <p:cNvPr id="10" name="Text Placeholder 2">
            <a:extLst>
              <a:ext uri="{FF2B5EF4-FFF2-40B4-BE49-F238E27FC236}">
                <a16:creationId xmlns:a16="http://schemas.microsoft.com/office/drawing/2014/main" id="{07B1348A-D8E0-8A42-AD36-92AA832F7137}"/>
              </a:ext>
            </a:extLst>
          </p:cNvPr>
          <p:cNvSpPr>
            <a:spLocks noGrp="1"/>
          </p:cNvSpPr>
          <p:nvPr>
            <p:ph type="body" idx="13" hasCustomPrompt="1"/>
          </p:nvPr>
        </p:nvSpPr>
        <p:spPr>
          <a:xfrm>
            <a:off x="1133340" y="4839786"/>
            <a:ext cx="10633209" cy="384492"/>
          </a:xfrm>
        </p:spPr>
        <p:txBody>
          <a:bodyPr/>
          <a:lstStyle>
            <a:lvl1pPr marL="0" indent="0">
              <a:buNone/>
              <a:defRPr sz="2400" spc="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#5</a:t>
            </a:r>
          </a:p>
        </p:txBody>
      </p:sp>
      <p:sp>
        <p:nvSpPr>
          <p:cNvPr id="11" name="Text Placeholder 2">
            <a:extLst>
              <a:ext uri="{FF2B5EF4-FFF2-40B4-BE49-F238E27FC236}">
                <a16:creationId xmlns:a16="http://schemas.microsoft.com/office/drawing/2014/main" id="{68694C98-362C-4F4A-9CE9-ED863B077FF2}"/>
              </a:ext>
            </a:extLst>
          </p:cNvPr>
          <p:cNvSpPr>
            <a:spLocks noGrp="1"/>
          </p:cNvSpPr>
          <p:nvPr>
            <p:ph type="body" idx="14" hasCustomPrompt="1"/>
          </p:nvPr>
        </p:nvSpPr>
        <p:spPr>
          <a:xfrm>
            <a:off x="1133340" y="5240473"/>
            <a:ext cx="10633209" cy="384492"/>
          </a:xfrm>
        </p:spPr>
        <p:txBody>
          <a:bodyPr/>
          <a:lstStyle>
            <a:lvl1pPr marL="0" indent="0">
              <a:buNone/>
              <a:defRPr sz="2400" spc="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#6</a:t>
            </a:r>
          </a:p>
        </p:txBody>
      </p:sp>
    </p:spTree>
    <p:extLst>
      <p:ext uri="{BB962C8B-B14F-4D97-AF65-F5344CB8AC3E}">
        <p14:creationId xmlns:p14="http://schemas.microsoft.com/office/powerpoint/2010/main" val="192274072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 Light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77C9-C451-F140-ABD4-7DC72F071461}"/>
              </a:ext>
            </a:extLst>
          </p:cNvPr>
          <p:cNvSpPr>
            <a:spLocks noGrp="1"/>
          </p:cNvSpPr>
          <p:nvPr>
            <p:ph type="title" hasCustomPrompt="1"/>
          </p:nvPr>
        </p:nvSpPr>
        <p:spPr>
          <a:xfrm>
            <a:off x="419100" y="1004550"/>
            <a:ext cx="11347450" cy="2205507"/>
          </a:xfrm>
        </p:spPr>
        <p:txBody>
          <a:bodyPr anchor="b"/>
          <a:lstStyle>
            <a:lvl1pPr>
              <a:defRPr sz="6000">
                <a:solidFill>
                  <a:schemeClr val="bg1"/>
                </a:solidFill>
              </a:defRPr>
            </a:lvl1pPr>
          </a:lstStyle>
          <a:p>
            <a:r>
              <a:rPr lang="en-US"/>
              <a:t>Section title</a:t>
            </a:r>
          </a:p>
        </p:txBody>
      </p:sp>
      <p:sp>
        <p:nvSpPr>
          <p:cNvPr id="3" name="Text Placeholder 2">
            <a:extLst>
              <a:ext uri="{FF2B5EF4-FFF2-40B4-BE49-F238E27FC236}">
                <a16:creationId xmlns:a16="http://schemas.microsoft.com/office/drawing/2014/main" id="{3A9E54A8-8CD9-414E-846D-C4FB8045E6C1}"/>
              </a:ext>
            </a:extLst>
          </p:cNvPr>
          <p:cNvSpPr>
            <a:spLocks noGrp="1"/>
          </p:cNvSpPr>
          <p:nvPr>
            <p:ph type="body" idx="1" hasCustomPrompt="1"/>
          </p:nvPr>
        </p:nvSpPr>
        <p:spPr>
          <a:xfrm>
            <a:off x="1133340" y="3237046"/>
            <a:ext cx="10633209" cy="384492"/>
          </a:xfrm>
        </p:spPr>
        <p:txBody>
          <a:bodyPr/>
          <a:lstStyle>
            <a:lvl1pPr marL="0" indent="0">
              <a:buNone/>
              <a:defRPr sz="2400" spc="0">
                <a:solidFill>
                  <a:schemeClr val="bg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#1</a:t>
            </a:r>
          </a:p>
        </p:txBody>
      </p:sp>
      <p:sp>
        <p:nvSpPr>
          <p:cNvPr id="7" name="Text Placeholder 2">
            <a:extLst>
              <a:ext uri="{FF2B5EF4-FFF2-40B4-BE49-F238E27FC236}">
                <a16:creationId xmlns:a16="http://schemas.microsoft.com/office/drawing/2014/main" id="{EA9579B4-7A61-4344-B5C2-31F2D7DC2025}"/>
              </a:ext>
            </a:extLst>
          </p:cNvPr>
          <p:cNvSpPr>
            <a:spLocks noGrp="1"/>
          </p:cNvSpPr>
          <p:nvPr>
            <p:ph type="body" idx="10" hasCustomPrompt="1"/>
          </p:nvPr>
        </p:nvSpPr>
        <p:spPr>
          <a:xfrm>
            <a:off x="1133340" y="3637731"/>
            <a:ext cx="10633209" cy="384492"/>
          </a:xfrm>
        </p:spPr>
        <p:txBody>
          <a:bodyPr/>
          <a:lstStyle>
            <a:lvl1pPr marL="0" indent="0">
              <a:buNone/>
              <a:defRPr sz="2400" spc="0">
                <a:solidFill>
                  <a:schemeClr val="bg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#2</a:t>
            </a:r>
          </a:p>
        </p:txBody>
      </p:sp>
      <p:sp>
        <p:nvSpPr>
          <p:cNvPr id="8" name="Text Placeholder 2">
            <a:extLst>
              <a:ext uri="{FF2B5EF4-FFF2-40B4-BE49-F238E27FC236}">
                <a16:creationId xmlns:a16="http://schemas.microsoft.com/office/drawing/2014/main" id="{5C34AD25-CD94-1B48-9197-CD857E130772}"/>
              </a:ext>
            </a:extLst>
          </p:cNvPr>
          <p:cNvSpPr>
            <a:spLocks noGrp="1"/>
          </p:cNvSpPr>
          <p:nvPr>
            <p:ph type="body" idx="11" hasCustomPrompt="1"/>
          </p:nvPr>
        </p:nvSpPr>
        <p:spPr>
          <a:xfrm>
            <a:off x="1133340" y="4038416"/>
            <a:ext cx="10633209" cy="384492"/>
          </a:xfrm>
        </p:spPr>
        <p:txBody>
          <a:bodyPr/>
          <a:lstStyle>
            <a:lvl1pPr marL="0" indent="0">
              <a:buNone/>
              <a:defRPr sz="2400" spc="0">
                <a:solidFill>
                  <a:schemeClr val="bg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#3</a:t>
            </a:r>
          </a:p>
        </p:txBody>
      </p:sp>
      <p:sp>
        <p:nvSpPr>
          <p:cNvPr id="9" name="Text Placeholder 2">
            <a:extLst>
              <a:ext uri="{FF2B5EF4-FFF2-40B4-BE49-F238E27FC236}">
                <a16:creationId xmlns:a16="http://schemas.microsoft.com/office/drawing/2014/main" id="{83094CEC-4E8A-1D4A-928C-E33DF21450A6}"/>
              </a:ext>
            </a:extLst>
          </p:cNvPr>
          <p:cNvSpPr>
            <a:spLocks noGrp="1"/>
          </p:cNvSpPr>
          <p:nvPr>
            <p:ph type="body" idx="12" hasCustomPrompt="1"/>
          </p:nvPr>
        </p:nvSpPr>
        <p:spPr>
          <a:xfrm>
            <a:off x="1133340" y="4439101"/>
            <a:ext cx="10633209" cy="384492"/>
          </a:xfrm>
        </p:spPr>
        <p:txBody>
          <a:bodyPr/>
          <a:lstStyle>
            <a:lvl1pPr marL="0" indent="0">
              <a:buNone/>
              <a:defRPr sz="2400" spc="0">
                <a:solidFill>
                  <a:schemeClr val="bg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#4</a:t>
            </a:r>
          </a:p>
        </p:txBody>
      </p:sp>
      <p:sp>
        <p:nvSpPr>
          <p:cNvPr id="10" name="Text Placeholder 2">
            <a:extLst>
              <a:ext uri="{FF2B5EF4-FFF2-40B4-BE49-F238E27FC236}">
                <a16:creationId xmlns:a16="http://schemas.microsoft.com/office/drawing/2014/main" id="{07B1348A-D8E0-8A42-AD36-92AA832F7137}"/>
              </a:ext>
            </a:extLst>
          </p:cNvPr>
          <p:cNvSpPr>
            <a:spLocks noGrp="1"/>
          </p:cNvSpPr>
          <p:nvPr>
            <p:ph type="body" idx="13" hasCustomPrompt="1"/>
          </p:nvPr>
        </p:nvSpPr>
        <p:spPr>
          <a:xfrm>
            <a:off x="1133340" y="4839786"/>
            <a:ext cx="10633209" cy="384492"/>
          </a:xfrm>
        </p:spPr>
        <p:txBody>
          <a:bodyPr/>
          <a:lstStyle>
            <a:lvl1pPr marL="0" indent="0">
              <a:buNone/>
              <a:defRPr sz="2400" spc="0">
                <a:solidFill>
                  <a:schemeClr val="bg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#5</a:t>
            </a:r>
          </a:p>
        </p:txBody>
      </p:sp>
      <p:sp>
        <p:nvSpPr>
          <p:cNvPr id="11" name="Text Placeholder 2">
            <a:extLst>
              <a:ext uri="{FF2B5EF4-FFF2-40B4-BE49-F238E27FC236}">
                <a16:creationId xmlns:a16="http://schemas.microsoft.com/office/drawing/2014/main" id="{68694C98-362C-4F4A-9CE9-ED863B077FF2}"/>
              </a:ext>
            </a:extLst>
          </p:cNvPr>
          <p:cNvSpPr>
            <a:spLocks noGrp="1"/>
          </p:cNvSpPr>
          <p:nvPr>
            <p:ph type="body" idx="14" hasCustomPrompt="1"/>
          </p:nvPr>
        </p:nvSpPr>
        <p:spPr>
          <a:xfrm>
            <a:off x="1133340" y="5240473"/>
            <a:ext cx="10633209" cy="384492"/>
          </a:xfrm>
        </p:spPr>
        <p:txBody>
          <a:bodyPr/>
          <a:lstStyle>
            <a:lvl1pPr marL="0" indent="0">
              <a:buNone/>
              <a:defRPr sz="2400" spc="0">
                <a:solidFill>
                  <a:schemeClr val="bg2">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#6</a:t>
            </a:r>
          </a:p>
        </p:txBody>
      </p:sp>
    </p:spTree>
    <p:extLst>
      <p:ext uri="{BB962C8B-B14F-4D97-AF65-F5344CB8AC3E}">
        <p14:creationId xmlns:p14="http://schemas.microsoft.com/office/powerpoint/2010/main" val="18047793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 Go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68FB2B-5C10-6540-874C-47E363C5BA74}"/>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1B174"/>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C3D77C9-C451-F140-ABD4-7DC72F071461}"/>
              </a:ext>
            </a:extLst>
          </p:cNvPr>
          <p:cNvSpPr>
            <a:spLocks noGrp="1"/>
          </p:cNvSpPr>
          <p:nvPr>
            <p:ph type="title" hasCustomPrompt="1"/>
          </p:nvPr>
        </p:nvSpPr>
        <p:spPr>
          <a:xfrm>
            <a:off x="419100" y="1004550"/>
            <a:ext cx="11347450" cy="2205507"/>
          </a:xfrm>
        </p:spPr>
        <p:txBody>
          <a:bodyPr anchor="b"/>
          <a:lstStyle>
            <a:lvl1pPr>
              <a:defRPr sz="6000">
                <a:solidFill>
                  <a:schemeClr val="accent1"/>
                </a:solidFill>
              </a:defRPr>
            </a:lvl1pPr>
          </a:lstStyle>
          <a:p>
            <a:r>
              <a:rPr lang="en-US"/>
              <a:t>Section title</a:t>
            </a:r>
          </a:p>
        </p:txBody>
      </p:sp>
      <p:sp>
        <p:nvSpPr>
          <p:cNvPr id="3" name="Text Placeholder 2">
            <a:extLst>
              <a:ext uri="{FF2B5EF4-FFF2-40B4-BE49-F238E27FC236}">
                <a16:creationId xmlns:a16="http://schemas.microsoft.com/office/drawing/2014/main" id="{3A9E54A8-8CD9-414E-846D-C4FB8045E6C1}"/>
              </a:ext>
            </a:extLst>
          </p:cNvPr>
          <p:cNvSpPr>
            <a:spLocks noGrp="1"/>
          </p:cNvSpPr>
          <p:nvPr>
            <p:ph type="body" idx="1" hasCustomPrompt="1"/>
          </p:nvPr>
        </p:nvSpPr>
        <p:spPr>
          <a:xfrm>
            <a:off x="1133340" y="3237046"/>
            <a:ext cx="10633209" cy="384492"/>
          </a:xfrm>
        </p:spPr>
        <p:txBody>
          <a:bodyPr/>
          <a:lstStyle>
            <a:lvl1pPr marL="0" indent="0">
              <a:buNone/>
              <a:defRPr sz="2400" spc="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#1</a:t>
            </a:r>
          </a:p>
        </p:txBody>
      </p:sp>
      <p:sp>
        <p:nvSpPr>
          <p:cNvPr id="7" name="Text Placeholder 2">
            <a:extLst>
              <a:ext uri="{FF2B5EF4-FFF2-40B4-BE49-F238E27FC236}">
                <a16:creationId xmlns:a16="http://schemas.microsoft.com/office/drawing/2014/main" id="{EA9579B4-7A61-4344-B5C2-31F2D7DC2025}"/>
              </a:ext>
            </a:extLst>
          </p:cNvPr>
          <p:cNvSpPr>
            <a:spLocks noGrp="1"/>
          </p:cNvSpPr>
          <p:nvPr>
            <p:ph type="body" idx="10" hasCustomPrompt="1"/>
          </p:nvPr>
        </p:nvSpPr>
        <p:spPr>
          <a:xfrm>
            <a:off x="1133340" y="3637731"/>
            <a:ext cx="10633209" cy="384492"/>
          </a:xfrm>
        </p:spPr>
        <p:txBody>
          <a:bodyPr/>
          <a:lstStyle>
            <a:lvl1pPr marL="0" indent="0">
              <a:buNone/>
              <a:defRPr sz="2400" spc="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#2</a:t>
            </a:r>
          </a:p>
        </p:txBody>
      </p:sp>
      <p:sp>
        <p:nvSpPr>
          <p:cNvPr id="8" name="Text Placeholder 2">
            <a:extLst>
              <a:ext uri="{FF2B5EF4-FFF2-40B4-BE49-F238E27FC236}">
                <a16:creationId xmlns:a16="http://schemas.microsoft.com/office/drawing/2014/main" id="{5C34AD25-CD94-1B48-9197-CD857E130772}"/>
              </a:ext>
            </a:extLst>
          </p:cNvPr>
          <p:cNvSpPr>
            <a:spLocks noGrp="1"/>
          </p:cNvSpPr>
          <p:nvPr>
            <p:ph type="body" idx="11" hasCustomPrompt="1"/>
          </p:nvPr>
        </p:nvSpPr>
        <p:spPr>
          <a:xfrm>
            <a:off x="1133340" y="4038416"/>
            <a:ext cx="10633209" cy="384492"/>
          </a:xfrm>
        </p:spPr>
        <p:txBody>
          <a:bodyPr/>
          <a:lstStyle>
            <a:lvl1pPr marL="0" indent="0">
              <a:buNone/>
              <a:defRPr sz="2400" spc="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#3</a:t>
            </a:r>
          </a:p>
        </p:txBody>
      </p:sp>
      <p:sp>
        <p:nvSpPr>
          <p:cNvPr id="9" name="Text Placeholder 2">
            <a:extLst>
              <a:ext uri="{FF2B5EF4-FFF2-40B4-BE49-F238E27FC236}">
                <a16:creationId xmlns:a16="http://schemas.microsoft.com/office/drawing/2014/main" id="{83094CEC-4E8A-1D4A-928C-E33DF21450A6}"/>
              </a:ext>
            </a:extLst>
          </p:cNvPr>
          <p:cNvSpPr>
            <a:spLocks noGrp="1"/>
          </p:cNvSpPr>
          <p:nvPr>
            <p:ph type="body" idx="12" hasCustomPrompt="1"/>
          </p:nvPr>
        </p:nvSpPr>
        <p:spPr>
          <a:xfrm>
            <a:off x="1133340" y="4439101"/>
            <a:ext cx="10633209" cy="384492"/>
          </a:xfrm>
        </p:spPr>
        <p:txBody>
          <a:bodyPr/>
          <a:lstStyle>
            <a:lvl1pPr marL="0" indent="0">
              <a:buNone/>
              <a:defRPr sz="2400" spc="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#4</a:t>
            </a:r>
          </a:p>
        </p:txBody>
      </p:sp>
      <p:sp>
        <p:nvSpPr>
          <p:cNvPr id="10" name="Text Placeholder 2">
            <a:extLst>
              <a:ext uri="{FF2B5EF4-FFF2-40B4-BE49-F238E27FC236}">
                <a16:creationId xmlns:a16="http://schemas.microsoft.com/office/drawing/2014/main" id="{07B1348A-D8E0-8A42-AD36-92AA832F7137}"/>
              </a:ext>
            </a:extLst>
          </p:cNvPr>
          <p:cNvSpPr>
            <a:spLocks noGrp="1"/>
          </p:cNvSpPr>
          <p:nvPr>
            <p:ph type="body" idx="13" hasCustomPrompt="1"/>
          </p:nvPr>
        </p:nvSpPr>
        <p:spPr>
          <a:xfrm>
            <a:off x="1133340" y="4839786"/>
            <a:ext cx="10633209" cy="384492"/>
          </a:xfrm>
        </p:spPr>
        <p:txBody>
          <a:bodyPr/>
          <a:lstStyle>
            <a:lvl1pPr marL="0" indent="0">
              <a:buNone/>
              <a:defRPr sz="2400" spc="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#5</a:t>
            </a:r>
          </a:p>
        </p:txBody>
      </p:sp>
      <p:sp>
        <p:nvSpPr>
          <p:cNvPr id="11" name="Text Placeholder 2">
            <a:extLst>
              <a:ext uri="{FF2B5EF4-FFF2-40B4-BE49-F238E27FC236}">
                <a16:creationId xmlns:a16="http://schemas.microsoft.com/office/drawing/2014/main" id="{68694C98-362C-4F4A-9CE9-ED863B077FF2}"/>
              </a:ext>
            </a:extLst>
          </p:cNvPr>
          <p:cNvSpPr>
            <a:spLocks noGrp="1"/>
          </p:cNvSpPr>
          <p:nvPr>
            <p:ph type="body" idx="14" hasCustomPrompt="1"/>
          </p:nvPr>
        </p:nvSpPr>
        <p:spPr>
          <a:xfrm>
            <a:off x="1133340" y="5240473"/>
            <a:ext cx="10633209" cy="384492"/>
          </a:xfrm>
        </p:spPr>
        <p:txBody>
          <a:bodyPr/>
          <a:lstStyle>
            <a:lvl1pPr marL="0" indent="0">
              <a:buNone/>
              <a:defRPr sz="2400" spc="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Chapter #6</a:t>
            </a:r>
          </a:p>
        </p:txBody>
      </p:sp>
    </p:spTree>
    <p:extLst>
      <p:ext uri="{BB962C8B-B14F-4D97-AF65-F5344CB8AC3E}">
        <p14:creationId xmlns:p14="http://schemas.microsoft.com/office/powerpoint/2010/main" val="266863235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lef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8234-0A2B-294C-88E4-85D34EAFACEA}"/>
              </a:ext>
            </a:extLst>
          </p:cNvPr>
          <p:cNvSpPr>
            <a:spLocks noGrp="1"/>
          </p:cNvSpPr>
          <p:nvPr>
            <p:ph type="title"/>
          </p:nvPr>
        </p:nvSpPr>
        <p:spPr>
          <a:xfrm>
            <a:off x="419100" y="1282518"/>
            <a:ext cx="4985657" cy="1012371"/>
          </a:xfrm>
        </p:spPr>
        <p:txBody>
          <a:bodyPr anchor="b"/>
          <a:lstStyle/>
          <a:p>
            <a:r>
              <a:rPr lang="en-US"/>
              <a:t>Click to edit Master title style</a:t>
            </a:r>
          </a:p>
        </p:txBody>
      </p:sp>
      <p:sp>
        <p:nvSpPr>
          <p:cNvPr id="9" name="Picture Placeholder 8">
            <a:extLst>
              <a:ext uri="{FF2B5EF4-FFF2-40B4-BE49-F238E27FC236}">
                <a16:creationId xmlns:a16="http://schemas.microsoft.com/office/drawing/2014/main" id="{43365507-05DB-5A4B-ADDD-76F249D4AB7D}"/>
              </a:ext>
            </a:extLst>
          </p:cNvPr>
          <p:cNvSpPr>
            <a:spLocks noGrp="1"/>
          </p:cNvSpPr>
          <p:nvPr>
            <p:ph type="pic" sz="quarter" idx="13"/>
          </p:nvPr>
        </p:nvSpPr>
        <p:spPr>
          <a:xfrm>
            <a:off x="6019800" y="0"/>
            <a:ext cx="6172200" cy="6858000"/>
          </a:xfrm>
          <a:blipFill>
            <a:blip r:embed="rId2"/>
            <a:stretch>
              <a:fillRect/>
            </a:stretch>
          </a:blipFill>
        </p:spPr>
        <p:txBody>
          <a:bodyPr/>
          <a:lstStyle>
            <a:lvl1pPr marL="0" indent="0">
              <a:buNone/>
              <a:defRPr/>
            </a:lvl1pPr>
          </a:lstStyle>
          <a:p>
            <a:endParaRPr lang="en-US"/>
          </a:p>
        </p:txBody>
      </p:sp>
      <p:sp>
        <p:nvSpPr>
          <p:cNvPr id="11" name="Text Placeholder 10">
            <a:extLst>
              <a:ext uri="{FF2B5EF4-FFF2-40B4-BE49-F238E27FC236}">
                <a16:creationId xmlns:a16="http://schemas.microsoft.com/office/drawing/2014/main" id="{62E4AC1F-D276-4B43-B434-381412617022}"/>
              </a:ext>
            </a:extLst>
          </p:cNvPr>
          <p:cNvSpPr>
            <a:spLocks noGrp="1"/>
          </p:cNvSpPr>
          <p:nvPr>
            <p:ph type="body" sz="quarter" idx="14" hasCustomPrompt="1"/>
          </p:nvPr>
        </p:nvSpPr>
        <p:spPr>
          <a:xfrm>
            <a:off x="419100" y="2449645"/>
            <a:ext cx="4986338" cy="2216377"/>
          </a:xfrm>
        </p:spPr>
        <p:txBody>
          <a:bodyPr/>
          <a:lstStyle>
            <a:lvl4pPr marL="0" indent="0">
              <a:spcBef>
                <a:spcPts val="0"/>
              </a:spcBef>
              <a:buNone/>
              <a:defRPr/>
            </a:lvl4pPr>
          </a:lstStyle>
          <a:p>
            <a:pPr lvl="3"/>
            <a:r>
              <a:rPr lang="en-US"/>
              <a:t>Fourth level</a:t>
            </a:r>
          </a:p>
        </p:txBody>
      </p:sp>
      <p:sp>
        <p:nvSpPr>
          <p:cNvPr id="12" name="Text Placeholder 2">
            <a:extLst>
              <a:ext uri="{FF2B5EF4-FFF2-40B4-BE49-F238E27FC236}">
                <a16:creationId xmlns:a16="http://schemas.microsoft.com/office/drawing/2014/main" id="{B8CA035F-4098-E244-8A5D-0AA345C526CC}"/>
              </a:ext>
            </a:extLst>
          </p:cNvPr>
          <p:cNvSpPr>
            <a:spLocks noGrp="1"/>
          </p:cNvSpPr>
          <p:nvPr>
            <p:ph type="body" idx="1" hasCustomPrompt="1"/>
          </p:nvPr>
        </p:nvSpPr>
        <p:spPr>
          <a:xfrm>
            <a:off x="447538" y="342900"/>
            <a:ext cx="4957220" cy="384492"/>
          </a:xfrm>
        </p:spPr>
        <p:txBody>
          <a:bodyPr>
            <a:normAutofit/>
          </a:bodyPr>
          <a:lstStyle>
            <a:lvl1pPr marL="0" indent="0">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21" name="Footer Placeholder 20">
            <a:extLst>
              <a:ext uri="{FF2B5EF4-FFF2-40B4-BE49-F238E27FC236}">
                <a16:creationId xmlns:a16="http://schemas.microsoft.com/office/drawing/2014/main" id="{98FDC29B-3DB8-3144-BA85-8DB5E5E6AA34}"/>
              </a:ext>
            </a:extLst>
          </p:cNvPr>
          <p:cNvSpPr>
            <a:spLocks noGrp="1"/>
          </p:cNvSpPr>
          <p:nvPr>
            <p:ph type="ftr" sz="quarter" idx="16"/>
          </p:nvPr>
        </p:nvSpPr>
        <p:spPr>
          <a:xfrm>
            <a:off x="447538"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22" name="Slide Number Placeholder 21">
            <a:extLst>
              <a:ext uri="{FF2B5EF4-FFF2-40B4-BE49-F238E27FC236}">
                <a16:creationId xmlns:a16="http://schemas.microsoft.com/office/drawing/2014/main" id="{9A5B7489-DBC8-8F4D-98EA-35835C9549D9}"/>
              </a:ext>
            </a:extLst>
          </p:cNvPr>
          <p:cNvSpPr>
            <a:spLocks noGrp="1"/>
          </p:cNvSpPr>
          <p:nvPr>
            <p:ph type="sldNum" sz="quarter" idx="17"/>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F1F5FC"/>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1F5F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3959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lef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8234-0A2B-294C-88E4-85D34EAFACEA}"/>
              </a:ext>
            </a:extLst>
          </p:cNvPr>
          <p:cNvSpPr>
            <a:spLocks noGrp="1"/>
          </p:cNvSpPr>
          <p:nvPr>
            <p:ph type="title"/>
          </p:nvPr>
        </p:nvSpPr>
        <p:spPr>
          <a:xfrm>
            <a:off x="419100" y="1282518"/>
            <a:ext cx="4985657" cy="1012371"/>
          </a:xfrm>
        </p:spPr>
        <p:txBody>
          <a:bodyPr anchor="b"/>
          <a:lstStyle/>
          <a:p>
            <a:r>
              <a:rPr lang="en-US"/>
              <a:t>Click to edit Master title style</a:t>
            </a:r>
          </a:p>
        </p:txBody>
      </p:sp>
      <p:sp>
        <p:nvSpPr>
          <p:cNvPr id="9" name="Picture Placeholder 8">
            <a:extLst>
              <a:ext uri="{FF2B5EF4-FFF2-40B4-BE49-F238E27FC236}">
                <a16:creationId xmlns:a16="http://schemas.microsoft.com/office/drawing/2014/main" id="{43365507-05DB-5A4B-ADDD-76F249D4AB7D}"/>
              </a:ext>
            </a:extLst>
          </p:cNvPr>
          <p:cNvSpPr>
            <a:spLocks noGrp="1"/>
          </p:cNvSpPr>
          <p:nvPr>
            <p:ph type="pic" sz="quarter" idx="13"/>
          </p:nvPr>
        </p:nvSpPr>
        <p:spPr>
          <a:xfrm>
            <a:off x="6019800" y="0"/>
            <a:ext cx="6172200" cy="6858000"/>
          </a:xfrm>
          <a:blipFill>
            <a:blip r:embed="rId2"/>
            <a:stretch>
              <a:fillRect/>
            </a:stretch>
          </a:blipFill>
        </p:spPr>
        <p:txBody>
          <a:bodyPr/>
          <a:lstStyle>
            <a:lvl1pPr marL="0" indent="0">
              <a:buNone/>
              <a:defRPr/>
            </a:lvl1pPr>
          </a:lstStyle>
          <a:p>
            <a:endParaRPr lang="en-US"/>
          </a:p>
        </p:txBody>
      </p:sp>
      <p:sp>
        <p:nvSpPr>
          <p:cNvPr id="11" name="Text Placeholder 10">
            <a:extLst>
              <a:ext uri="{FF2B5EF4-FFF2-40B4-BE49-F238E27FC236}">
                <a16:creationId xmlns:a16="http://schemas.microsoft.com/office/drawing/2014/main" id="{62E4AC1F-D276-4B43-B434-381412617022}"/>
              </a:ext>
            </a:extLst>
          </p:cNvPr>
          <p:cNvSpPr>
            <a:spLocks noGrp="1"/>
          </p:cNvSpPr>
          <p:nvPr>
            <p:ph type="body" sz="quarter" idx="14" hasCustomPrompt="1"/>
          </p:nvPr>
        </p:nvSpPr>
        <p:spPr>
          <a:xfrm>
            <a:off x="419100" y="2449645"/>
            <a:ext cx="4986338" cy="2216377"/>
          </a:xfrm>
        </p:spPr>
        <p:txBody>
          <a:bodyPr/>
          <a:lstStyle>
            <a:lvl4pPr marL="0" indent="0">
              <a:spcBef>
                <a:spcPts val="0"/>
              </a:spcBef>
              <a:buNone/>
              <a:defRPr/>
            </a:lvl4pPr>
          </a:lstStyle>
          <a:p>
            <a:pPr lvl="3"/>
            <a:r>
              <a:rPr lang="en-US"/>
              <a:t>Fourth level</a:t>
            </a:r>
          </a:p>
        </p:txBody>
      </p:sp>
      <p:sp>
        <p:nvSpPr>
          <p:cNvPr id="12" name="Text Placeholder 2">
            <a:extLst>
              <a:ext uri="{FF2B5EF4-FFF2-40B4-BE49-F238E27FC236}">
                <a16:creationId xmlns:a16="http://schemas.microsoft.com/office/drawing/2014/main" id="{B8CA035F-4098-E244-8A5D-0AA345C526CC}"/>
              </a:ext>
            </a:extLst>
          </p:cNvPr>
          <p:cNvSpPr>
            <a:spLocks noGrp="1"/>
          </p:cNvSpPr>
          <p:nvPr>
            <p:ph type="body" idx="1" hasCustomPrompt="1"/>
          </p:nvPr>
        </p:nvSpPr>
        <p:spPr>
          <a:xfrm>
            <a:off x="447538" y="342900"/>
            <a:ext cx="4957220" cy="384492"/>
          </a:xfrm>
        </p:spPr>
        <p:txBody>
          <a:bodyPr>
            <a:normAutofit/>
          </a:bodyPr>
          <a:lstStyle>
            <a:lvl1pPr marL="0" indent="0">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21" name="Footer Placeholder 20">
            <a:extLst>
              <a:ext uri="{FF2B5EF4-FFF2-40B4-BE49-F238E27FC236}">
                <a16:creationId xmlns:a16="http://schemas.microsoft.com/office/drawing/2014/main" id="{98FDC29B-3DB8-3144-BA85-8DB5E5E6AA34}"/>
              </a:ext>
            </a:extLst>
          </p:cNvPr>
          <p:cNvSpPr>
            <a:spLocks noGrp="1"/>
          </p:cNvSpPr>
          <p:nvPr>
            <p:ph type="ftr" sz="quarter" idx="16"/>
          </p:nvPr>
        </p:nvSpPr>
        <p:spPr>
          <a:xfrm>
            <a:off x="447538"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22" name="Slide Number Placeholder 21">
            <a:extLst>
              <a:ext uri="{FF2B5EF4-FFF2-40B4-BE49-F238E27FC236}">
                <a16:creationId xmlns:a16="http://schemas.microsoft.com/office/drawing/2014/main" id="{9A5B7489-DBC8-8F4D-98EA-35835C9549D9}"/>
              </a:ext>
            </a:extLst>
          </p:cNvPr>
          <p:cNvSpPr>
            <a:spLocks noGrp="1"/>
          </p:cNvSpPr>
          <p:nvPr>
            <p:ph type="sldNum" sz="quarter" idx="17"/>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F1F5FC"/>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1F5FC"/>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93959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8234-0A2B-294C-88E4-85D34EAFACEA}"/>
              </a:ext>
            </a:extLst>
          </p:cNvPr>
          <p:cNvSpPr>
            <a:spLocks noGrp="1"/>
          </p:cNvSpPr>
          <p:nvPr>
            <p:ph type="title"/>
          </p:nvPr>
        </p:nvSpPr>
        <p:spPr>
          <a:xfrm>
            <a:off x="419100" y="1282518"/>
            <a:ext cx="6198676" cy="1012371"/>
          </a:xfrm>
        </p:spPr>
        <p:txBody>
          <a:bodyPr anchor="b"/>
          <a:lstStyle/>
          <a:p>
            <a:r>
              <a:rPr lang="en-US"/>
              <a:t>Click to edit Master title style</a:t>
            </a:r>
          </a:p>
        </p:txBody>
      </p:sp>
      <p:sp>
        <p:nvSpPr>
          <p:cNvPr id="11" name="Text Placeholder 10">
            <a:extLst>
              <a:ext uri="{FF2B5EF4-FFF2-40B4-BE49-F238E27FC236}">
                <a16:creationId xmlns:a16="http://schemas.microsoft.com/office/drawing/2014/main" id="{62E4AC1F-D276-4B43-B434-381412617022}"/>
              </a:ext>
            </a:extLst>
          </p:cNvPr>
          <p:cNvSpPr>
            <a:spLocks noGrp="1"/>
          </p:cNvSpPr>
          <p:nvPr>
            <p:ph type="body" sz="quarter" idx="14" hasCustomPrompt="1"/>
          </p:nvPr>
        </p:nvSpPr>
        <p:spPr>
          <a:xfrm>
            <a:off x="419100" y="2449645"/>
            <a:ext cx="11353800" cy="2216377"/>
          </a:xfrm>
        </p:spPr>
        <p:txBody>
          <a:bodyPr/>
          <a:lstStyle>
            <a:lvl4pPr marL="0" indent="0">
              <a:spcBef>
                <a:spcPts val="0"/>
              </a:spcBef>
              <a:buNone/>
              <a:defRPr/>
            </a:lvl4pPr>
          </a:lstStyle>
          <a:p>
            <a:pPr lvl="3"/>
            <a:r>
              <a:rPr lang="en-US"/>
              <a:t>Fourth level</a:t>
            </a:r>
          </a:p>
        </p:txBody>
      </p:sp>
      <p:sp>
        <p:nvSpPr>
          <p:cNvPr id="12" name="Text Placeholder 2">
            <a:extLst>
              <a:ext uri="{FF2B5EF4-FFF2-40B4-BE49-F238E27FC236}">
                <a16:creationId xmlns:a16="http://schemas.microsoft.com/office/drawing/2014/main" id="{B8CA035F-4098-E244-8A5D-0AA345C526CC}"/>
              </a:ext>
            </a:extLst>
          </p:cNvPr>
          <p:cNvSpPr>
            <a:spLocks noGrp="1"/>
          </p:cNvSpPr>
          <p:nvPr>
            <p:ph type="body" idx="1" hasCustomPrompt="1"/>
          </p:nvPr>
        </p:nvSpPr>
        <p:spPr>
          <a:xfrm>
            <a:off x="447538" y="342900"/>
            <a:ext cx="4957220" cy="384492"/>
          </a:xfrm>
        </p:spPr>
        <p:txBody>
          <a:bodyPr>
            <a:normAutofit/>
          </a:bodyPr>
          <a:lstStyle>
            <a:lvl1pPr marL="0" indent="0">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21" name="Footer Placeholder 20">
            <a:extLst>
              <a:ext uri="{FF2B5EF4-FFF2-40B4-BE49-F238E27FC236}">
                <a16:creationId xmlns:a16="http://schemas.microsoft.com/office/drawing/2014/main" id="{98FDC29B-3DB8-3144-BA85-8DB5E5E6AA34}"/>
              </a:ext>
            </a:extLst>
          </p:cNvPr>
          <p:cNvSpPr>
            <a:spLocks noGrp="1"/>
          </p:cNvSpPr>
          <p:nvPr>
            <p:ph type="ftr" sz="quarter" idx="16"/>
          </p:nvPr>
        </p:nvSpPr>
        <p:spPr>
          <a:xfrm>
            <a:off x="447538"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22" name="Slide Number Placeholder 21">
            <a:extLst>
              <a:ext uri="{FF2B5EF4-FFF2-40B4-BE49-F238E27FC236}">
                <a16:creationId xmlns:a16="http://schemas.microsoft.com/office/drawing/2014/main" id="{9A5B7489-DBC8-8F4D-98EA-35835C9549D9}"/>
              </a:ext>
            </a:extLst>
          </p:cNvPr>
          <p:cNvSpPr>
            <a:spLocks noGrp="1"/>
          </p:cNvSpPr>
          <p:nvPr>
            <p:ph type="sldNum" sz="quarter" idx="17"/>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F1F5FC"/>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1F5FC"/>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152ECB30-0780-CB41-B07B-7FC1F639BB5F}"/>
              </a:ext>
            </a:extLst>
          </p:cNvPr>
          <p:cNvPicPr>
            <a:picLocks noChangeAspect="1"/>
          </p:cNvPicPr>
          <p:nvPr userDrawn="1"/>
        </p:nvPicPr>
        <p:blipFill>
          <a:blip/>
          <a:stretch>
            <a:fillRect/>
          </a:stretch>
        </p:blipFill>
        <p:spPr>
          <a:xfrm>
            <a:off x="9947889" y="6334125"/>
            <a:ext cx="365077" cy="365077"/>
          </a:xfrm>
          <a:prstGeom prst="rect">
            <a:avLst/>
          </a:prstGeom>
        </p:spPr>
      </p:pic>
      <p:pic>
        <p:nvPicPr>
          <p:cNvPr id="10" name="Graphic 9">
            <a:extLst>
              <a:ext uri="{FF2B5EF4-FFF2-40B4-BE49-F238E27FC236}">
                <a16:creationId xmlns:a16="http://schemas.microsoft.com/office/drawing/2014/main" id="{F318A3D8-D2B6-B148-ADB1-BBDE03D23920}"/>
              </a:ext>
            </a:extLst>
          </p:cNvPr>
          <p:cNvPicPr>
            <a:picLocks noChangeAspect="1"/>
          </p:cNvPicPr>
          <p:nvPr userDrawn="1"/>
        </p:nvPicPr>
        <p:blipFill>
          <a:blip/>
          <a:stretch>
            <a:fillRect/>
          </a:stretch>
        </p:blipFill>
        <p:spPr>
          <a:xfrm>
            <a:off x="10434534" y="6334125"/>
            <a:ext cx="365077" cy="365077"/>
          </a:xfrm>
          <a:prstGeom prst="rect">
            <a:avLst/>
          </a:prstGeom>
        </p:spPr>
      </p:pic>
      <p:pic>
        <p:nvPicPr>
          <p:cNvPr id="13" name="Graphic 12">
            <a:extLst>
              <a:ext uri="{FF2B5EF4-FFF2-40B4-BE49-F238E27FC236}">
                <a16:creationId xmlns:a16="http://schemas.microsoft.com/office/drawing/2014/main" id="{8692ED56-71D0-0948-B92C-C8F04B23B2FA}"/>
              </a:ext>
            </a:extLst>
          </p:cNvPr>
          <p:cNvPicPr>
            <a:picLocks noChangeAspect="1"/>
          </p:cNvPicPr>
          <p:nvPr userDrawn="1"/>
        </p:nvPicPr>
        <p:blipFill>
          <a:blip/>
          <a:stretch>
            <a:fillRect/>
          </a:stretch>
        </p:blipFill>
        <p:spPr>
          <a:xfrm>
            <a:off x="10921179" y="6334125"/>
            <a:ext cx="365077" cy="365077"/>
          </a:xfrm>
          <a:prstGeom prst="rect">
            <a:avLst/>
          </a:prstGeom>
        </p:spPr>
      </p:pic>
      <p:pic>
        <p:nvPicPr>
          <p:cNvPr id="14" name="Graphic 13">
            <a:extLst>
              <a:ext uri="{FF2B5EF4-FFF2-40B4-BE49-F238E27FC236}">
                <a16:creationId xmlns:a16="http://schemas.microsoft.com/office/drawing/2014/main" id="{AD7ED9B5-C8D0-5B48-ADA2-AA51265F4290}"/>
              </a:ext>
            </a:extLst>
          </p:cNvPr>
          <p:cNvPicPr>
            <a:picLocks noChangeAspect="1"/>
          </p:cNvPicPr>
          <p:nvPr userDrawn="1"/>
        </p:nvPicPr>
        <p:blipFill>
          <a:blip/>
          <a:stretch>
            <a:fillRect/>
          </a:stretch>
        </p:blipFill>
        <p:spPr>
          <a:xfrm>
            <a:off x="11407823" y="6334125"/>
            <a:ext cx="365077" cy="365077"/>
          </a:xfrm>
          <a:prstGeom prst="rect">
            <a:avLst/>
          </a:prstGeom>
        </p:spPr>
      </p:pic>
    </p:spTree>
    <p:extLst>
      <p:ext uri="{BB962C8B-B14F-4D97-AF65-F5344CB8AC3E}">
        <p14:creationId xmlns:p14="http://schemas.microsoft.com/office/powerpoint/2010/main" val="182955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4/14/2025</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545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8234-0A2B-294C-88E4-85D34EAFACEA}"/>
              </a:ext>
            </a:extLst>
          </p:cNvPr>
          <p:cNvSpPr>
            <a:spLocks noGrp="1"/>
          </p:cNvSpPr>
          <p:nvPr>
            <p:ph type="title" hasCustomPrompt="1"/>
          </p:nvPr>
        </p:nvSpPr>
        <p:spPr>
          <a:xfrm>
            <a:off x="419100" y="1282519"/>
            <a:ext cx="11353800" cy="515532"/>
          </a:xfrm>
        </p:spPr>
        <p:txBody>
          <a:bodyPr anchor="b">
            <a:normAutofit/>
          </a:bodyPr>
          <a:lstStyle>
            <a:lvl1pPr algn="ctr">
              <a:defRPr sz="2400" b="1">
                <a:solidFill>
                  <a:schemeClr val="accent1"/>
                </a:solidFill>
              </a:defRPr>
            </a:lvl1pPr>
          </a:lstStyle>
          <a:p>
            <a:r>
              <a:rPr lang="en-US"/>
              <a:t>#1</a:t>
            </a:r>
          </a:p>
        </p:txBody>
      </p:sp>
      <p:sp>
        <p:nvSpPr>
          <p:cNvPr id="11" name="Text Placeholder 10">
            <a:extLst>
              <a:ext uri="{FF2B5EF4-FFF2-40B4-BE49-F238E27FC236}">
                <a16:creationId xmlns:a16="http://schemas.microsoft.com/office/drawing/2014/main" id="{62E4AC1F-D276-4B43-B434-381412617022}"/>
              </a:ext>
            </a:extLst>
          </p:cNvPr>
          <p:cNvSpPr>
            <a:spLocks noGrp="1"/>
          </p:cNvSpPr>
          <p:nvPr>
            <p:ph type="body" sz="quarter" idx="14" hasCustomPrompt="1"/>
          </p:nvPr>
        </p:nvSpPr>
        <p:spPr>
          <a:xfrm>
            <a:off x="419100" y="1838561"/>
            <a:ext cx="11353800" cy="514618"/>
          </a:xfrm>
        </p:spPr>
        <p:txBody>
          <a:bodyPr>
            <a:normAutofit/>
          </a:bodyPr>
          <a:lstStyle>
            <a:lvl4pPr marL="0" indent="0" algn="ctr">
              <a:spcBef>
                <a:spcPts val="0"/>
              </a:spcBef>
              <a:buNone/>
              <a:defRPr sz="2000" b="1"/>
            </a:lvl4pPr>
          </a:lstStyle>
          <a:p>
            <a:pPr lvl="3"/>
            <a:r>
              <a:rPr lang="en-US"/>
              <a:t>Item</a:t>
            </a:r>
          </a:p>
        </p:txBody>
      </p:sp>
      <p:sp>
        <p:nvSpPr>
          <p:cNvPr id="12" name="Text Placeholder 2">
            <a:extLst>
              <a:ext uri="{FF2B5EF4-FFF2-40B4-BE49-F238E27FC236}">
                <a16:creationId xmlns:a16="http://schemas.microsoft.com/office/drawing/2014/main" id="{B8CA035F-4098-E244-8A5D-0AA345C526CC}"/>
              </a:ext>
            </a:extLst>
          </p:cNvPr>
          <p:cNvSpPr>
            <a:spLocks noGrp="1"/>
          </p:cNvSpPr>
          <p:nvPr>
            <p:ph type="body" idx="1" hasCustomPrompt="1"/>
          </p:nvPr>
        </p:nvSpPr>
        <p:spPr>
          <a:xfrm>
            <a:off x="447537" y="342900"/>
            <a:ext cx="11325361" cy="384492"/>
          </a:xfrm>
        </p:spPr>
        <p:txBody>
          <a:bodyPr>
            <a:normAutofit/>
          </a:bodyPr>
          <a:lstStyle>
            <a:lvl1pPr marL="0" indent="0" algn="ctr">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21" name="Footer Placeholder 20">
            <a:extLst>
              <a:ext uri="{FF2B5EF4-FFF2-40B4-BE49-F238E27FC236}">
                <a16:creationId xmlns:a16="http://schemas.microsoft.com/office/drawing/2014/main" id="{98FDC29B-3DB8-3144-BA85-8DB5E5E6AA34}"/>
              </a:ext>
            </a:extLst>
          </p:cNvPr>
          <p:cNvSpPr>
            <a:spLocks noGrp="1"/>
          </p:cNvSpPr>
          <p:nvPr>
            <p:ph type="ftr" sz="quarter" idx="16"/>
          </p:nvPr>
        </p:nvSpPr>
        <p:spPr>
          <a:xfrm>
            <a:off x="447538"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22" name="Slide Number Placeholder 21">
            <a:extLst>
              <a:ext uri="{FF2B5EF4-FFF2-40B4-BE49-F238E27FC236}">
                <a16:creationId xmlns:a16="http://schemas.microsoft.com/office/drawing/2014/main" id="{9A5B7489-DBC8-8F4D-98EA-35835C9549D9}"/>
              </a:ext>
            </a:extLst>
          </p:cNvPr>
          <p:cNvSpPr>
            <a:spLocks noGrp="1"/>
          </p:cNvSpPr>
          <p:nvPr>
            <p:ph type="sldNum" sz="quarter" idx="17"/>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F1F5FC"/>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1F5FC"/>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152ECB30-0780-CB41-B07B-7FC1F639BB5F}"/>
              </a:ext>
            </a:extLst>
          </p:cNvPr>
          <p:cNvPicPr>
            <a:picLocks noChangeAspect="1"/>
          </p:cNvPicPr>
          <p:nvPr userDrawn="1"/>
        </p:nvPicPr>
        <p:blipFill>
          <a:blip/>
          <a:stretch>
            <a:fillRect/>
          </a:stretch>
        </p:blipFill>
        <p:spPr>
          <a:xfrm>
            <a:off x="9947889" y="6334125"/>
            <a:ext cx="365077" cy="365077"/>
          </a:xfrm>
          <a:prstGeom prst="rect">
            <a:avLst/>
          </a:prstGeom>
        </p:spPr>
      </p:pic>
      <p:pic>
        <p:nvPicPr>
          <p:cNvPr id="10" name="Graphic 9">
            <a:extLst>
              <a:ext uri="{FF2B5EF4-FFF2-40B4-BE49-F238E27FC236}">
                <a16:creationId xmlns:a16="http://schemas.microsoft.com/office/drawing/2014/main" id="{F318A3D8-D2B6-B148-ADB1-BBDE03D23920}"/>
              </a:ext>
            </a:extLst>
          </p:cNvPr>
          <p:cNvPicPr>
            <a:picLocks noChangeAspect="1"/>
          </p:cNvPicPr>
          <p:nvPr userDrawn="1"/>
        </p:nvPicPr>
        <p:blipFill>
          <a:blip/>
          <a:stretch>
            <a:fillRect/>
          </a:stretch>
        </p:blipFill>
        <p:spPr>
          <a:xfrm>
            <a:off x="10434534" y="6334125"/>
            <a:ext cx="365077" cy="365077"/>
          </a:xfrm>
          <a:prstGeom prst="rect">
            <a:avLst/>
          </a:prstGeom>
        </p:spPr>
      </p:pic>
      <p:pic>
        <p:nvPicPr>
          <p:cNvPr id="13" name="Graphic 12">
            <a:extLst>
              <a:ext uri="{FF2B5EF4-FFF2-40B4-BE49-F238E27FC236}">
                <a16:creationId xmlns:a16="http://schemas.microsoft.com/office/drawing/2014/main" id="{8692ED56-71D0-0948-B92C-C8F04B23B2FA}"/>
              </a:ext>
            </a:extLst>
          </p:cNvPr>
          <p:cNvPicPr>
            <a:picLocks noChangeAspect="1"/>
          </p:cNvPicPr>
          <p:nvPr userDrawn="1"/>
        </p:nvPicPr>
        <p:blipFill>
          <a:blip/>
          <a:stretch>
            <a:fillRect/>
          </a:stretch>
        </p:blipFill>
        <p:spPr>
          <a:xfrm>
            <a:off x="10921179" y="6334125"/>
            <a:ext cx="365077" cy="365077"/>
          </a:xfrm>
          <a:prstGeom prst="rect">
            <a:avLst/>
          </a:prstGeom>
        </p:spPr>
      </p:pic>
      <p:pic>
        <p:nvPicPr>
          <p:cNvPr id="14" name="Graphic 13">
            <a:extLst>
              <a:ext uri="{FF2B5EF4-FFF2-40B4-BE49-F238E27FC236}">
                <a16:creationId xmlns:a16="http://schemas.microsoft.com/office/drawing/2014/main" id="{AD7ED9B5-C8D0-5B48-ADA2-AA51265F4290}"/>
              </a:ext>
            </a:extLst>
          </p:cNvPr>
          <p:cNvPicPr>
            <a:picLocks noChangeAspect="1"/>
          </p:cNvPicPr>
          <p:nvPr userDrawn="1"/>
        </p:nvPicPr>
        <p:blipFill>
          <a:blip/>
          <a:stretch>
            <a:fillRect/>
          </a:stretch>
        </p:blipFill>
        <p:spPr>
          <a:xfrm>
            <a:off x="11407823" y="6334125"/>
            <a:ext cx="365077" cy="365077"/>
          </a:xfrm>
          <a:prstGeom prst="rect">
            <a:avLst/>
          </a:prstGeom>
        </p:spPr>
      </p:pic>
      <p:sp>
        <p:nvSpPr>
          <p:cNvPr id="15" name="Title 1">
            <a:extLst>
              <a:ext uri="{FF2B5EF4-FFF2-40B4-BE49-F238E27FC236}">
                <a16:creationId xmlns:a16="http://schemas.microsoft.com/office/drawing/2014/main" id="{8667DE61-AE78-B94C-8E75-36007AB6FECF}"/>
              </a:ext>
            </a:extLst>
          </p:cNvPr>
          <p:cNvSpPr txBox="1">
            <a:spLocks/>
          </p:cNvSpPr>
          <p:nvPr userDrawn="1"/>
        </p:nvSpPr>
        <p:spPr>
          <a:xfrm>
            <a:off x="419098" y="2902309"/>
            <a:ext cx="11353800" cy="5155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DA9D4F"/>
                </a:solidFill>
                <a:effectLst/>
                <a:uLnTx/>
                <a:uFillTx/>
                <a:latin typeface="Arial Black" panose="020B0A04020102020204"/>
                <a:ea typeface="+mj-ea"/>
                <a:cs typeface="+mj-cs"/>
              </a:rPr>
              <a:t>#2</a:t>
            </a:r>
          </a:p>
        </p:txBody>
      </p:sp>
      <p:sp>
        <p:nvSpPr>
          <p:cNvPr id="16" name="Text Placeholder 10">
            <a:extLst>
              <a:ext uri="{FF2B5EF4-FFF2-40B4-BE49-F238E27FC236}">
                <a16:creationId xmlns:a16="http://schemas.microsoft.com/office/drawing/2014/main" id="{1CCDA192-B82D-B943-A7CD-5F9F1A793419}"/>
              </a:ext>
            </a:extLst>
          </p:cNvPr>
          <p:cNvSpPr>
            <a:spLocks noGrp="1"/>
          </p:cNvSpPr>
          <p:nvPr>
            <p:ph type="body" sz="quarter" idx="18" hasCustomPrompt="1"/>
          </p:nvPr>
        </p:nvSpPr>
        <p:spPr>
          <a:xfrm>
            <a:off x="419098" y="3458351"/>
            <a:ext cx="11353800" cy="514618"/>
          </a:xfrm>
        </p:spPr>
        <p:txBody>
          <a:bodyPr>
            <a:normAutofit/>
          </a:bodyPr>
          <a:lstStyle>
            <a:lvl4pPr marL="0" indent="0" algn="ctr">
              <a:spcBef>
                <a:spcPts val="0"/>
              </a:spcBef>
              <a:buNone/>
              <a:defRPr sz="2000" b="1"/>
            </a:lvl4pPr>
          </a:lstStyle>
          <a:p>
            <a:pPr lvl="3"/>
            <a:r>
              <a:rPr lang="en-US"/>
              <a:t>Item</a:t>
            </a:r>
          </a:p>
        </p:txBody>
      </p:sp>
      <p:sp>
        <p:nvSpPr>
          <p:cNvPr id="17" name="Title 1">
            <a:extLst>
              <a:ext uri="{FF2B5EF4-FFF2-40B4-BE49-F238E27FC236}">
                <a16:creationId xmlns:a16="http://schemas.microsoft.com/office/drawing/2014/main" id="{363BD28D-AF29-4A4E-B8E8-2022EDE99A99}"/>
              </a:ext>
            </a:extLst>
          </p:cNvPr>
          <p:cNvSpPr txBox="1">
            <a:spLocks/>
          </p:cNvSpPr>
          <p:nvPr userDrawn="1"/>
        </p:nvSpPr>
        <p:spPr>
          <a:xfrm>
            <a:off x="419098" y="4389326"/>
            <a:ext cx="11353800" cy="5155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DA9D4F"/>
                </a:solidFill>
                <a:effectLst/>
                <a:uLnTx/>
                <a:uFillTx/>
                <a:latin typeface="Arial Black" panose="020B0A04020102020204"/>
                <a:ea typeface="+mj-ea"/>
                <a:cs typeface="+mj-cs"/>
              </a:rPr>
              <a:t>#3</a:t>
            </a:r>
          </a:p>
        </p:txBody>
      </p:sp>
      <p:sp>
        <p:nvSpPr>
          <p:cNvPr id="18" name="Text Placeholder 10">
            <a:extLst>
              <a:ext uri="{FF2B5EF4-FFF2-40B4-BE49-F238E27FC236}">
                <a16:creationId xmlns:a16="http://schemas.microsoft.com/office/drawing/2014/main" id="{DFE6B7DC-D08E-C440-8D7F-4C5821D0827D}"/>
              </a:ext>
            </a:extLst>
          </p:cNvPr>
          <p:cNvSpPr>
            <a:spLocks noGrp="1"/>
          </p:cNvSpPr>
          <p:nvPr>
            <p:ph type="body" sz="quarter" idx="19" hasCustomPrompt="1"/>
          </p:nvPr>
        </p:nvSpPr>
        <p:spPr>
          <a:xfrm>
            <a:off x="419098" y="4945368"/>
            <a:ext cx="11353800" cy="514618"/>
          </a:xfrm>
        </p:spPr>
        <p:txBody>
          <a:bodyPr>
            <a:normAutofit/>
          </a:bodyPr>
          <a:lstStyle>
            <a:lvl4pPr marL="0" indent="0" algn="ctr">
              <a:spcBef>
                <a:spcPts val="0"/>
              </a:spcBef>
              <a:buNone/>
              <a:defRPr sz="2000" b="1"/>
            </a:lvl4pPr>
          </a:lstStyle>
          <a:p>
            <a:pPr lvl="3"/>
            <a:r>
              <a:rPr lang="en-US"/>
              <a:t>Item</a:t>
            </a:r>
          </a:p>
        </p:txBody>
      </p:sp>
    </p:spTree>
    <p:extLst>
      <p:ext uri="{BB962C8B-B14F-4D97-AF65-F5344CB8AC3E}">
        <p14:creationId xmlns:p14="http://schemas.microsoft.com/office/powerpoint/2010/main" val="317571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right with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D9240A-AF88-8F49-A6CA-0724FD4BBBE8}"/>
              </a:ext>
            </a:extLst>
          </p:cNvPr>
          <p:cNvSpPr>
            <a:spLocks noGrp="1"/>
          </p:cNvSpPr>
          <p:nvPr>
            <p:ph type="pic" sz="quarter" idx="13"/>
          </p:nvPr>
        </p:nvSpPr>
        <p:spPr>
          <a:xfrm>
            <a:off x="0" y="0"/>
            <a:ext cx="4722126" cy="6858000"/>
          </a:xfrm>
          <a:blipFill dpi="0" rotWithShape="1">
            <a:blip r:embed="rId2"/>
            <a:srcRect/>
            <a:stretch>
              <a:fillRect/>
            </a:stretch>
          </a:blipFill>
        </p:spPr>
        <p:txBody>
          <a:bodyPr/>
          <a:lstStyle/>
          <a:p>
            <a:endParaRPr lang="en-US"/>
          </a:p>
        </p:txBody>
      </p:sp>
      <p:sp>
        <p:nvSpPr>
          <p:cNvPr id="3" name="Footer Placeholder 2">
            <a:extLst>
              <a:ext uri="{FF2B5EF4-FFF2-40B4-BE49-F238E27FC236}">
                <a16:creationId xmlns:a16="http://schemas.microsoft.com/office/drawing/2014/main" id="{085910BD-B025-BC47-9181-21037E68D5CA}"/>
              </a:ext>
            </a:extLst>
          </p:cNvPr>
          <p:cNvSpPr>
            <a:spLocks noGrp="1"/>
          </p:cNvSpPr>
          <p:nvPr>
            <p:ph type="ftr" sz="quarter" idx="11"/>
          </p:nvPr>
        </p:nvSpPr>
        <p:spPr>
          <a:xfrm>
            <a:off x="5032044"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4" name="Slide Number Placeholder 3">
            <a:extLst>
              <a:ext uri="{FF2B5EF4-FFF2-40B4-BE49-F238E27FC236}">
                <a16:creationId xmlns:a16="http://schemas.microsoft.com/office/drawing/2014/main" id="{467C07FF-D746-9847-AEC3-D2741BA90B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31509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31509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B40109D-343C-9A44-92D1-C0EB70E9752D}"/>
              </a:ext>
            </a:extLst>
          </p:cNvPr>
          <p:cNvSpPr/>
          <p:nvPr userDrawn="1"/>
        </p:nvSpPr>
        <p:spPr>
          <a:xfrm>
            <a:off x="0" y="0"/>
            <a:ext cx="2456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8CEF285D-F78C-D444-99E2-41B980FD0700}"/>
              </a:ext>
            </a:extLst>
          </p:cNvPr>
          <p:cNvSpPr>
            <a:spLocks noGrp="1"/>
          </p:cNvSpPr>
          <p:nvPr>
            <p:ph type="body" idx="1" hasCustomPrompt="1"/>
          </p:nvPr>
        </p:nvSpPr>
        <p:spPr>
          <a:xfrm>
            <a:off x="4995833" y="342900"/>
            <a:ext cx="4957220" cy="384492"/>
          </a:xfrm>
        </p:spPr>
        <p:txBody>
          <a:bodyPr>
            <a:normAutofit/>
          </a:bodyPr>
          <a:lstStyle>
            <a:lvl1pPr marL="0" indent="0">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8" name="Rectangle 7">
            <a:extLst>
              <a:ext uri="{FF2B5EF4-FFF2-40B4-BE49-F238E27FC236}">
                <a16:creationId xmlns:a16="http://schemas.microsoft.com/office/drawing/2014/main" id="{A686DDEF-1D99-6746-A4C8-9F1A25B015F7}"/>
              </a:ext>
            </a:extLst>
          </p:cNvPr>
          <p:cNvSpPr/>
          <p:nvPr userDrawn="1"/>
        </p:nvSpPr>
        <p:spPr>
          <a:xfrm>
            <a:off x="4326340" y="1637731"/>
            <a:ext cx="7446559" cy="3766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D2A6B6A1-9F47-F148-98E5-8A2C7C7A9CC2}"/>
              </a:ext>
            </a:extLst>
          </p:cNvPr>
          <p:cNvSpPr>
            <a:spLocks noGrp="1"/>
          </p:cNvSpPr>
          <p:nvPr>
            <p:ph type="title"/>
          </p:nvPr>
        </p:nvSpPr>
        <p:spPr>
          <a:xfrm>
            <a:off x="4967395" y="1857528"/>
            <a:ext cx="4985657" cy="1012371"/>
          </a:xfrm>
        </p:spPr>
        <p:txBody>
          <a:bodyPr anchor="b"/>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DDFEF3AB-BEC5-8E41-B7B4-EABF8BDA62AD}"/>
              </a:ext>
            </a:extLst>
          </p:cNvPr>
          <p:cNvSpPr>
            <a:spLocks noGrp="1"/>
          </p:cNvSpPr>
          <p:nvPr>
            <p:ph type="body" sz="quarter" idx="14" hasCustomPrompt="1"/>
          </p:nvPr>
        </p:nvSpPr>
        <p:spPr>
          <a:xfrm>
            <a:off x="4967395" y="3024655"/>
            <a:ext cx="4986338" cy="2216377"/>
          </a:xfrm>
        </p:spPr>
        <p:txBody>
          <a:bodyPr/>
          <a:lstStyle>
            <a:lvl4pPr marL="0" indent="0">
              <a:spcBef>
                <a:spcPts val="0"/>
              </a:spcBef>
              <a:buNone/>
              <a:defRPr>
                <a:solidFill>
                  <a:schemeClr val="bg1"/>
                </a:solidFill>
              </a:defRPr>
            </a:lvl4pPr>
          </a:lstStyle>
          <a:p>
            <a:pPr lvl="3"/>
            <a:r>
              <a:rPr lang="en-US"/>
              <a:t>Fourth level</a:t>
            </a:r>
          </a:p>
        </p:txBody>
      </p:sp>
      <p:pic>
        <p:nvPicPr>
          <p:cNvPr id="13" name="Graphic 12">
            <a:extLst>
              <a:ext uri="{FF2B5EF4-FFF2-40B4-BE49-F238E27FC236}">
                <a16:creationId xmlns:a16="http://schemas.microsoft.com/office/drawing/2014/main" id="{04401E34-D84E-C340-9183-F0F2313AC17D}"/>
              </a:ext>
            </a:extLst>
          </p:cNvPr>
          <p:cNvPicPr>
            <a:picLocks noChangeAspect="1"/>
          </p:cNvPicPr>
          <p:nvPr userDrawn="1"/>
        </p:nvPicPr>
        <p:blipFill>
          <a:blip/>
          <a:stretch>
            <a:fillRect/>
          </a:stretch>
        </p:blipFill>
        <p:spPr>
          <a:xfrm>
            <a:off x="9947889" y="6334125"/>
            <a:ext cx="365077" cy="365077"/>
          </a:xfrm>
          <a:prstGeom prst="rect">
            <a:avLst/>
          </a:prstGeom>
        </p:spPr>
      </p:pic>
      <p:pic>
        <p:nvPicPr>
          <p:cNvPr id="14" name="Graphic 13">
            <a:extLst>
              <a:ext uri="{FF2B5EF4-FFF2-40B4-BE49-F238E27FC236}">
                <a16:creationId xmlns:a16="http://schemas.microsoft.com/office/drawing/2014/main" id="{3FDE3C41-EB1B-AD46-B960-324F1D951BA9}"/>
              </a:ext>
            </a:extLst>
          </p:cNvPr>
          <p:cNvPicPr>
            <a:picLocks noChangeAspect="1"/>
          </p:cNvPicPr>
          <p:nvPr userDrawn="1"/>
        </p:nvPicPr>
        <p:blipFill>
          <a:blip/>
          <a:stretch>
            <a:fillRect/>
          </a:stretch>
        </p:blipFill>
        <p:spPr>
          <a:xfrm>
            <a:off x="10434534" y="6334125"/>
            <a:ext cx="365077" cy="365077"/>
          </a:xfrm>
          <a:prstGeom prst="rect">
            <a:avLst/>
          </a:prstGeom>
        </p:spPr>
      </p:pic>
      <p:pic>
        <p:nvPicPr>
          <p:cNvPr id="15" name="Graphic 14">
            <a:extLst>
              <a:ext uri="{FF2B5EF4-FFF2-40B4-BE49-F238E27FC236}">
                <a16:creationId xmlns:a16="http://schemas.microsoft.com/office/drawing/2014/main" id="{99457E07-DA0F-C744-BC58-436BEA4B0140}"/>
              </a:ext>
            </a:extLst>
          </p:cNvPr>
          <p:cNvPicPr>
            <a:picLocks noChangeAspect="1"/>
          </p:cNvPicPr>
          <p:nvPr userDrawn="1"/>
        </p:nvPicPr>
        <p:blipFill>
          <a:blip/>
          <a:stretch>
            <a:fillRect/>
          </a:stretch>
        </p:blipFill>
        <p:spPr>
          <a:xfrm>
            <a:off x="10921179" y="6334125"/>
            <a:ext cx="365077" cy="365077"/>
          </a:xfrm>
          <a:prstGeom prst="rect">
            <a:avLst/>
          </a:prstGeom>
        </p:spPr>
      </p:pic>
      <p:pic>
        <p:nvPicPr>
          <p:cNvPr id="16" name="Graphic 15">
            <a:extLst>
              <a:ext uri="{FF2B5EF4-FFF2-40B4-BE49-F238E27FC236}">
                <a16:creationId xmlns:a16="http://schemas.microsoft.com/office/drawing/2014/main" id="{91E00A5D-9872-3A49-AE4E-DE01CB106360}"/>
              </a:ext>
            </a:extLst>
          </p:cNvPr>
          <p:cNvPicPr>
            <a:picLocks noChangeAspect="1"/>
          </p:cNvPicPr>
          <p:nvPr userDrawn="1"/>
        </p:nvPicPr>
        <p:blipFill>
          <a:blip/>
          <a:stretch>
            <a:fillRect/>
          </a:stretch>
        </p:blipFill>
        <p:spPr>
          <a:xfrm>
            <a:off x="11407823" y="6334125"/>
            <a:ext cx="365077" cy="365077"/>
          </a:xfrm>
          <a:prstGeom prst="rect">
            <a:avLst/>
          </a:prstGeom>
        </p:spPr>
      </p:pic>
    </p:spTree>
    <p:extLst>
      <p:ext uri="{BB962C8B-B14F-4D97-AF65-F5344CB8AC3E}">
        <p14:creationId xmlns:p14="http://schemas.microsoft.com/office/powerpoint/2010/main" val="4000919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right with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D9240A-AF88-8F49-A6CA-0724FD4BBBE8}"/>
              </a:ext>
            </a:extLst>
          </p:cNvPr>
          <p:cNvSpPr>
            <a:spLocks noGrp="1"/>
          </p:cNvSpPr>
          <p:nvPr>
            <p:ph type="pic" sz="quarter" idx="13"/>
          </p:nvPr>
        </p:nvSpPr>
        <p:spPr>
          <a:xfrm>
            <a:off x="0" y="0"/>
            <a:ext cx="4722126" cy="6858000"/>
          </a:xfrm>
          <a:blipFill dpi="0" rotWithShape="1">
            <a:blip r:embed="rId2"/>
            <a:srcRect/>
            <a:stretch>
              <a:fillRect/>
            </a:stretch>
          </a:blipFill>
        </p:spPr>
        <p:txBody>
          <a:bodyPr/>
          <a:lstStyle/>
          <a:p>
            <a:endParaRPr lang="en-US"/>
          </a:p>
        </p:txBody>
      </p:sp>
      <p:sp>
        <p:nvSpPr>
          <p:cNvPr id="3" name="Footer Placeholder 2">
            <a:extLst>
              <a:ext uri="{FF2B5EF4-FFF2-40B4-BE49-F238E27FC236}">
                <a16:creationId xmlns:a16="http://schemas.microsoft.com/office/drawing/2014/main" id="{085910BD-B025-BC47-9181-21037E68D5CA}"/>
              </a:ext>
            </a:extLst>
          </p:cNvPr>
          <p:cNvSpPr>
            <a:spLocks noGrp="1"/>
          </p:cNvSpPr>
          <p:nvPr>
            <p:ph type="ftr" sz="quarter" idx="11"/>
          </p:nvPr>
        </p:nvSpPr>
        <p:spPr>
          <a:xfrm>
            <a:off x="5032044"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4" name="Slide Number Placeholder 3">
            <a:extLst>
              <a:ext uri="{FF2B5EF4-FFF2-40B4-BE49-F238E27FC236}">
                <a16:creationId xmlns:a16="http://schemas.microsoft.com/office/drawing/2014/main" id="{467C07FF-D746-9847-AEC3-D2741BA90B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31509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31509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B40109D-343C-9A44-92D1-C0EB70E9752D}"/>
              </a:ext>
            </a:extLst>
          </p:cNvPr>
          <p:cNvSpPr/>
          <p:nvPr userDrawn="1"/>
        </p:nvSpPr>
        <p:spPr>
          <a:xfrm>
            <a:off x="0" y="0"/>
            <a:ext cx="2456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8CEF285D-F78C-D444-99E2-41B980FD0700}"/>
              </a:ext>
            </a:extLst>
          </p:cNvPr>
          <p:cNvSpPr>
            <a:spLocks noGrp="1"/>
          </p:cNvSpPr>
          <p:nvPr>
            <p:ph type="body" idx="1" hasCustomPrompt="1"/>
          </p:nvPr>
        </p:nvSpPr>
        <p:spPr>
          <a:xfrm>
            <a:off x="4995833" y="342900"/>
            <a:ext cx="4957220" cy="384492"/>
          </a:xfrm>
        </p:spPr>
        <p:txBody>
          <a:bodyPr>
            <a:normAutofit/>
          </a:bodyPr>
          <a:lstStyle>
            <a:lvl1pPr marL="0" indent="0">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8" name="Rectangle 7">
            <a:extLst>
              <a:ext uri="{FF2B5EF4-FFF2-40B4-BE49-F238E27FC236}">
                <a16:creationId xmlns:a16="http://schemas.microsoft.com/office/drawing/2014/main" id="{A686DDEF-1D99-6746-A4C8-9F1A25B015F7}"/>
              </a:ext>
            </a:extLst>
          </p:cNvPr>
          <p:cNvSpPr/>
          <p:nvPr userDrawn="1"/>
        </p:nvSpPr>
        <p:spPr>
          <a:xfrm>
            <a:off x="4326340" y="1637731"/>
            <a:ext cx="7446559" cy="3766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D2A6B6A1-9F47-F148-98E5-8A2C7C7A9CC2}"/>
              </a:ext>
            </a:extLst>
          </p:cNvPr>
          <p:cNvSpPr>
            <a:spLocks noGrp="1"/>
          </p:cNvSpPr>
          <p:nvPr>
            <p:ph type="title"/>
          </p:nvPr>
        </p:nvSpPr>
        <p:spPr>
          <a:xfrm>
            <a:off x="4967395" y="1857528"/>
            <a:ext cx="4985657" cy="1012371"/>
          </a:xfrm>
        </p:spPr>
        <p:txBody>
          <a:bodyPr anchor="b"/>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DDFEF3AB-BEC5-8E41-B7B4-EABF8BDA62AD}"/>
              </a:ext>
            </a:extLst>
          </p:cNvPr>
          <p:cNvSpPr>
            <a:spLocks noGrp="1"/>
          </p:cNvSpPr>
          <p:nvPr>
            <p:ph type="body" sz="quarter" idx="14" hasCustomPrompt="1"/>
          </p:nvPr>
        </p:nvSpPr>
        <p:spPr>
          <a:xfrm>
            <a:off x="4967395" y="3024655"/>
            <a:ext cx="4986338" cy="2216377"/>
          </a:xfrm>
        </p:spPr>
        <p:txBody>
          <a:bodyPr/>
          <a:lstStyle>
            <a:lvl4pPr marL="0" indent="0">
              <a:spcBef>
                <a:spcPts val="0"/>
              </a:spcBef>
              <a:buNone/>
              <a:defRPr>
                <a:solidFill>
                  <a:schemeClr val="bg1"/>
                </a:solidFill>
              </a:defRPr>
            </a:lvl4pPr>
          </a:lstStyle>
          <a:p>
            <a:pPr lvl="3"/>
            <a:r>
              <a:rPr lang="en-US"/>
              <a:t>Fourth level</a:t>
            </a:r>
          </a:p>
        </p:txBody>
      </p:sp>
      <p:pic>
        <p:nvPicPr>
          <p:cNvPr id="13" name="Graphic 12">
            <a:extLst>
              <a:ext uri="{FF2B5EF4-FFF2-40B4-BE49-F238E27FC236}">
                <a16:creationId xmlns:a16="http://schemas.microsoft.com/office/drawing/2014/main" id="{04401E34-D84E-C340-9183-F0F2313AC17D}"/>
              </a:ext>
            </a:extLst>
          </p:cNvPr>
          <p:cNvPicPr>
            <a:picLocks noChangeAspect="1"/>
          </p:cNvPicPr>
          <p:nvPr userDrawn="1"/>
        </p:nvPicPr>
        <p:blipFill>
          <a:blip/>
          <a:stretch>
            <a:fillRect/>
          </a:stretch>
        </p:blipFill>
        <p:spPr>
          <a:xfrm>
            <a:off x="9947889" y="6334125"/>
            <a:ext cx="365077" cy="365077"/>
          </a:xfrm>
          <a:prstGeom prst="rect">
            <a:avLst/>
          </a:prstGeom>
        </p:spPr>
      </p:pic>
      <p:pic>
        <p:nvPicPr>
          <p:cNvPr id="14" name="Graphic 13">
            <a:extLst>
              <a:ext uri="{FF2B5EF4-FFF2-40B4-BE49-F238E27FC236}">
                <a16:creationId xmlns:a16="http://schemas.microsoft.com/office/drawing/2014/main" id="{3FDE3C41-EB1B-AD46-B960-324F1D951BA9}"/>
              </a:ext>
            </a:extLst>
          </p:cNvPr>
          <p:cNvPicPr>
            <a:picLocks noChangeAspect="1"/>
          </p:cNvPicPr>
          <p:nvPr userDrawn="1"/>
        </p:nvPicPr>
        <p:blipFill>
          <a:blip/>
          <a:stretch>
            <a:fillRect/>
          </a:stretch>
        </p:blipFill>
        <p:spPr>
          <a:xfrm>
            <a:off x="10434534" y="6334125"/>
            <a:ext cx="365077" cy="365077"/>
          </a:xfrm>
          <a:prstGeom prst="rect">
            <a:avLst/>
          </a:prstGeom>
        </p:spPr>
      </p:pic>
      <p:pic>
        <p:nvPicPr>
          <p:cNvPr id="15" name="Graphic 14">
            <a:extLst>
              <a:ext uri="{FF2B5EF4-FFF2-40B4-BE49-F238E27FC236}">
                <a16:creationId xmlns:a16="http://schemas.microsoft.com/office/drawing/2014/main" id="{99457E07-DA0F-C744-BC58-436BEA4B0140}"/>
              </a:ext>
            </a:extLst>
          </p:cNvPr>
          <p:cNvPicPr>
            <a:picLocks noChangeAspect="1"/>
          </p:cNvPicPr>
          <p:nvPr userDrawn="1"/>
        </p:nvPicPr>
        <p:blipFill>
          <a:blip/>
          <a:stretch>
            <a:fillRect/>
          </a:stretch>
        </p:blipFill>
        <p:spPr>
          <a:xfrm>
            <a:off x="10921179" y="6334125"/>
            <a:ext cx="365077" cy="365077"/>
          </a:xfrm>
          <a:prstGeom prst="rect">
            <a:avLst/>
          </a:prstGeom>
        </p:spPr>
      </p:pic>
      <p:pic>
        <p:nvPicPr>
          <p:cNvPr id="16" name="Graphic 15">
            <a:extLst>
              <a:ext uri="{FF2B5EF4-FFF2-40B4-BE49-F238E27FC236}">
                <a16:creationId xmlns:a16="http://schemas.microsoft.com/office/drawing/2014/main" id="{91E00A5D-9872-3A49-AE4E-DE01CB106360}"/>
              </a:ext>
            </a:extLst>
          </p:cNvPr>
          <p:cNvPicPr>
            <a:picLocks noChangeAspect="1"/>
          </p:cNvPicPr>
          <p:nvPr userDrawn="1"/>
        </p:nvPicPr>
        <p:blipFill>
          <a:blip/>
          <a:stretch>
            <a:fillRect/>
          </a:stretch>
        </p:blipFill>
        <p:spPr>
          <a:xfrm>
            <a:off x="11407823" y="6334125"/>
            <a:ext cx="365077" cy="365077"/>
          </a:xfrm>
          <a:prstGeom prst="rect">
            <a:avLst/>
          </a:prstGeom>
        </p:spPr>
      </p:pic>
    </p:spTree>
    <p:extLst>
      <p:ext uri="{BB962C8B-B14F-4D97-AF65-F5344CB8AC3E}">
        <p14:creationId xmlns:p14="http://schemas.microsoft.com/office/powerpoint/2010/main" val="4000919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8234-0A2B-294C-88E4-85D34EAFACEA}"/>
              </a:ext>
            </a:extLst>
          </p:cNvPr>
          <p:cNvSpPr>
            <a:spLocks noGrp="1"/>
          </p:cNvSpPr>
          <p:nvPr>
            <p:ph type="title"/>
          </p:nvPr>
        </p:nvSpPr>
        <p:spPr>
          <a:xfrm>
            <a:off x="419100" y="1282518"/>
            <a:ext cx="6198676" cy="1012371"/>
          </a:xfrm>
        </p:spPr>
        <p:txBody>
          <a:bodyPr anchor="b"/>
          <a:lstStyle/>
          <a:p>
            <a:r>
              <a:rPr lang="en-US"/>
              <a:t>Click to edit Master title style</a:t>
            </a:r>
          </a:p>
        </p:txBody>
      </p:sp>
      <p:sp>
        <p:nvSpPr>
          <p:cNvPr id="11" name="Text Placeholder 10">
            <a:extLst>
              <a:ext uri="{FF2B5EF4-FFF2-40B4-BE49-F238E27FC236}">
                <a16:creationId xmlns:a16="http://schemas.microsoft.com/office/drawing/2014/main" id="{62E4AC1F-D276-4B43-B434-381412617022}"/>
              </a:ext>
            </a:extLst>
          </p:cNvPr>
          <p:cNvSpPr>
            <a:spLocks noGrp="1"/>
          </p:cNvSpPr>
          <p:nvPr>
            <p:ph type="body" sz="quarter" idx="14" hasCustomPrompt="1"/>
          </p:nvPr>
        </p:nvSpPr>
        <p:spPr>
          <a:xfrm>
            <a:off x="419100" y="2449645"/>
            <a:ext cx="11353800" cy="2216377"/>
          </a:xfrm>
        </p:spPr>
        <p:txBody>
          <a:bodyPr/>
          <a:lstStyle>
            <a:lvl4pPr marL="0" indent="0">
              <a:spcBef>
                <a:spcPts val="0"/>
              </a:spcBef>
              <a:buNone/>
              <a:defRPr/>
            </a:lvl4pPr>
          </a:lstStyle>
          <a:p>
            <a:pPr lvl="3"/>
            <a:r>
              <a:rPr lang="en-US"/>
              <a:t>Fourth level</a:t>
            </a:r>
          </a:p>
        </p:txBody>
      </p:sp>
      <p:sp>
        <p:nvSpPr>
          <p:cNvPr id="12" name="Text Placeholder 2">
            <a:extLst>
              <a:ext uri="{FF2B5EF4-FFF2-40B4-BE49-F238E27FC236}">
                <a16:creationId xmlns:a16="http://schemas.microsoft.com/office/drawing/2014/main" id="{B8CA035F-4098-E244-8A5D-0AA345C526CC}"/>
              </a:ext>
            </a:extLst>
          </p:cNvPr>
          <p:cNvSpPr>
            <a:spLocks noGrp="1"/>
          </p:cNvSpPr>
          <p:nvPr>
            <p:ph type="body" idx="1" hasCustomPrompt="1"/>
          </p:nvPr>
        </p:nvSpPr>
        <p:spPr>
          <a:xfrm>
            <a:off x="447538" y="342900"/>
            <a:ext cx="4957220" cy="384492"/>
          </a:xfrm>
        </p:spPr>
        <p:txBody>
          <a:bodyPr>
            <a:normAutofit/>
          </a:bodyPr>
          <a:lstStyle>
            <a:lvl1pPr marL="0" indent="0">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21" name="Footer Placeholder 20">
            <a:extLst>
              <a:ext uri="{FF2B5EF4-FFF2-40B4-BE49-F238E27FC236}">
                <a16:creationId xmlns:a16="http://schemas.microsoft.com/office/drawing/2014/main" id="{98FDC29B-3DB8-3144-BA85-8DB5E5E6AA34}"/>
              </a:ext>
            </a:extLst>
          </p:cNvPr>
          <p:cNvSpPr>
            <a:spLocks noGrp="1"/>
          </p:cNvSpPr>
          <p:nvPr>
            <p:ph type="ftr" sz="quarter" idx="16"/>
          </p:nvPr>
        </p:nvSpPr>
        <p:spPr>
          <a:xfrm>
            <a:off x="447538"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22" name="Slide Number Placeholder 21">
            <a:extLst>
              <a:ext uri="{FF2B5EF4-FFF2-40B4-BE49-F238E27FC236}">
                <a16:creationId xmlns:a16="http://schemas.microsoft.com/office/drawing/2014/main" id="{9A5B7489-DBC8-8F4D-98EA-35835C9549D9}"/>
              </a:ext>
            </a:extLst>
          </p:cNvPr>
          <p:cNvSpPr>
            <a:spLocks noGrp="1"/>
          </p:cNvSpPr>
          <p:nvPr>
            <p:ph type="sldNum" sz="quarter" idx="17"/>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F1F5FC"/>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1F5FC"/>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152ECB30-0780-CB41-B07B-7FC1F639BB5F}"/>
              </a:ext>
            </a:extLst>
          </p:cNvPr>
          <p:cNvPicPr>
            <a:picLocks noChangeAspect="1"/>
          </p:cNvPicPr>
          <p:nvPr userDrawn="1"/>
        </p:nvPicPr>
        <p:blipFill>
          <a:blip/>
          <a:stretch>
            <a:fillRect/>
          </a:stretch>
        </p:blipFill>
        <p:spPr>
          <a:xfrm>
            <a:off x="9947889" y="6334125"/>
            <a:ext cx="365077" cy="365077"/>
          </a:xfrm>
          <a:prstGeom prst="rect">
            <a:avLst/>
          </a:prstGeom>
        </p:spPr>
      </p:pic>
      <p:pic>
        <p:nvPicPr>
          <p:cNvPr id="10" name="Graphic 9">
            <a:extLst>
              <a:ext uri="{FF2B5EF4-FFF2-40B4-BE49-F238E27FC236}">
                <a16:creationId xmlns:a16="http://schemas.microsoft.com/office/drawing/2014/main" id="{F318A3D8-D2B6-B148-ADB1-BBDE03D23920}"/>
              </a:ext>
            </a:extLst>
          </p:cNvPr>
          <p:cNvPicPr>
            <a:picLocks noChangeAspect="1"/>
          </p:cNvPicPr>
          <p:nvPr userDrawn="1"/>
        </p:nvPicPr>
        <p:blipFill>
          <a:blip/>
          <a:stretch>
            <a:fillRect/>
          </a:stretch>
        </p:blipFill>
        <p:spPr>
          <a:xfrm>
            <a:off x="10434534" y="6334125"/>
            <a:ext cx="365077" cy="365077"/>
          </a:xfrm>
          <a:prstGeom prst="rect">
            <a:avLst/>
          </a:prstGeom>
        </p:spPr>
      </p:pic>
      <p:pic>
        <p:nvPicPr>
          <p:cNvPr id="13" name="Graphic 12">
            <a:extLst>
              <a:ext uri="{FF2B5EF4-FFF2-40B4-BE49-F238E27FC236}">
                <a16:creationId xmlns:a16="http://schemas.microsoft.com/office/drawing/2014/main" id="{8692ED56-71D0-0948-B92C-C8F04B23B2FA}"/>
              </a:ext>
            </a:extLst>
          </p:cNvPr>
          <p:cNvPicPr>
            <a:picLocks noChangeAspect="1"/>
          </p:cNvPicPr>
          <p:nvPr userDrawn="1"/>
        </p:nvPicPr>
        <p:blipFill>
          <a:blip/>
          <a:stretch>
            <a:fillRect/>
          </a:stretch>
        </p:blipFill>
        <p:spPr>
          <a:xfrm>
            <a:off x="10921179" y="6334125"/>
            <a:ext cx="365077" cy="365077"/>
          </a:xfrm>
          <a:prstGeom prst="rect">
            <a:avLst/>
          </a:prstGeom>
        </p:spPr>
      </p:pic>
      <p:pic>
        <p:nvPicPr>
          <p:cNvPr id="14" name="Graphic 13">
            <a:extLst>
              <a:ext uri="{FF2B5EF4-FFF2-40B4-BE49-F238E27FC236}">
                <a16:creationId xmlns:a16="http://schemas.microsoft.com/office/drawing/2014/main" id="{AD7ED9B5-C8D0-5B48-ADA2-AA51265F4290}"/>
              </a:ext>
            </a:extLst>
          </p:cNvPr>
          <p:cNvPicPr>
            <a:picLocks noChangeAspect="1"/>
          </p:cNvPicPr>
          <p:nvPr userDrawn="1"/>
        </p:nvPicPr>
        <p:blipFill>
          <a:blip/>
          <a:stretch>
            <a:fillRect/>
          </a:stretch>
        </p:blipFill>
        <p:spPr>
          <a:xfrm>
            <a:off x="11407823" y="6334125"/>
            <a:ext cx="365077" cy="365077"/>
          </a:xfrm>
          <a:prstGeom prst="rect">
            <a:avLst/>
          </a:prstGeom>
        </p:spPr>
      </p:pic>
    </p:spTree>
    <p:extLst>
      <p:ext uri="{BB962C8B-B14F-4D97-AF65-F5344CB8AC3E}">
        <p14:creationId xmlns:p14="http://schemas.microsoft.com/office/powerpoint/2010/main" val="1847487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28234-0A2B-294C-88E4-85D34EAFACEA}"/>
              </a:ext>
            </a:extLst>
          </p:cNvPr>
          <p:cNvSpPr>
            <a:spLocks noGrp="1"/>
          </p:cNvSpPr>
          <p:nvPr>
            <p:ph type="title" hasCustomPrompt="1"/>
          </p:nvPr>
        </p:nvSpPr>
        <p:spPr>
          <a:xfrm>
            <a:off x="419100" y="1282519"/>
            <a:ext cx="11353800" cy="515532"/>
          </a:xfrm>
        </p:spPr>
        <p:txBody>
          <a:bodyPr anchor="b">
            <a:normAutofit/>
          </a:bodyPr>
          <a:lstStyle>
            <a:lvl1pPr algn="ctr">
              <a:defRPr sz="2400" b="1">
                <a:solidFill>
                  <a:schemeClr val="accent1"/>
                </a:solidFill>
              </a:defRPr>
            </a:lvl1pPr>
          </a:lstStyle>
          <a:p>
            <a:r>
              <a:rPr lang="en-US"/>
              <a:t>#1</a:t>
            </a:r>
          </a:p>
        </p:txBody>
      </p:sp>
      <p:sp>
        <p:nvSpPr>
          <p:cNvPr id="11" name="Text Placeholder 10">
            <a:extLst>
              <a:ext uri="{FF2B5EF4-FFF2-40B4-BE49-F238E27FC236}">
                <a16:creationId xmlns:a16="http://schemas.microsoft.com/office/drawing/2014/main" id="{62E4AC1F-D276-4B43-B434-381412617022}"/>
              </a:ext>
            </a:extLst>
          </p:cNvPr>
          <p:cNvSpPr>
            <a:spLocks noGrp="1"/>
          </p:cNvSpPr>
          <p:nvPr>
            <p:ph type="body" sz="quarter" idx="14" hasCustomPrompt="1"/>
          </p:nvPr>
        </p:nvSpPr>
        <p:spPr>
          <a:xfrm>
            <a:off x="419100" y="1838561"/>
            <a:ext cx="11353800" cy="514618"/>
          </a:xfrm>
        </p:spPr>
        <p:txBody>
          <a:bodyPr>
            <a:normAutofit/>
          </a:bodyPr>
          <a:lstStyle>
            <a:lvl4pPr marL="0" indent="0" algn="ctr">
              <a:spcBef>
                <a:spcPts val="0"/>
              </a:spcBef>
              <a:buNone/>
              <a:defRPr sz="2000" b="1"/>
            </a:lvl4pPr>
          </a:lstStyle>
          <a:p>
            <a:pPr lvl="3"/>
            <a:r>
              <a:rPr lang="en-US"/>
              <a:t>Item</a:t>
            </a:r>
          </a:p>
        </p:txBody>
      </p:sp>
      <p:sp>
        <p:nvSpPr>
          <p:cNvPr id="12" name="Text Placeholder 2">
            <a:extLst>
              <a:ext uri="{FF2B5EF4-FFF2-40B4-BE49-F238E27FC236}">
                <a16:creationId xmlns:a16="http://schemas.microsoft.com/office/drawing/2014/main" id="{B8CA035F-4098-E244-8A5D-0AA345C526CC}"/>
              </a:ext>
            </a:extLst>
          </p:cNvPr>
          <p:cNvSpPr>
            <a:spLocks noGrp="1"/>
          </p:cNvSpPr>
          <p:nvPr>
            <p:ph type="body" idx="1" hasCustomPrompt="1"/>
          </p:nvPr>
        </p:nvSpPr>
        <p:spPr>
          <a:xfrm>
            <a:off x="447537" y="342900"/>
            <a:ext cx="11325361" cy="384492"/>
          </a:xfrm>
        </p:spPr>
        <p:txBody>
          <a:bodyPr>
            <a:normAutofit/>
          </a:bodyPr>
          <a:lstStyle>
            <a:lvl1pPr marL="0" indent="0" algn="ctr">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21" name="Footer Placeholder 20">
            <a:extLst>
              <a:ext uri="{FF2B5EF4-FFF2-40B4-BE49-F238E27FC236}">
                <a16:creationId xmlns:a16="http://schemas.microsoft.com/office/drawing/2014/main" id="{98FDC29B-3DB8-3144-BA85-8DB5E5E6AA34}"/>
              </a:ext>
            </a:extLst>
          </p:cNvPr>
          <p:cNvSpPr>
            <a:spLocks noGrp="1"/>
          </p:cNvSpPr>
          <p:nvPr>
            <p:ph type="ftr" sz="quarter" idx="16"/>
          </p:nvPr>
        </p:nvSpPr>
        <p:spPr>
          <a:xfrm>
            <a:off x="447538"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22" name="Slide Number Placeholder 21">
            <a:extLst>
              <a:ext uri="{FF2B5EF4-FFF2-40B4-BE49-F238E27FC236}">
                <a16:creationId xmlns:a16="http://schemas.microsoft.com/office/drawing/2014/main" id="{9A5B7489-DBC8-8F4D-98EA-35835C9549D9}"/>
              </a:ext>
            </a:extLst>
          </p:cNvPr>
          <p:cNvSpPr>
            <a:spLocks noGrp="1"/>
          </p:cNvSpPr>
          <p:nvPr>
            <p:ph type="sldNum" sz="quarter" idx="17"/>
          </p:nvPr>
        </p:nvSpPr>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F1F5FC"/>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F1F5FC"/>
              </a:solidFill>
              <a:effectLst/>
              <a:uLnTx/>
              <a:uFillTx/>
              <a:latin typeface="Arial" panose="020B0604020202020204"/>
              <a:ea typeface="+mn-ea"/>
              <a:cs typeface="+mn-cs"/>
            </a:endParaRPr>
          </a:p>
        </p:txBody>
      </p:sp>
      <p:pic>
        <p:nvPicPr>
          <p:cNvPr id="8" name="Graphic 7">
            <a:extLst>
              <a:ext uri="{FF2B5EF4-FFF2-40B4-BE49-F238E27FC236}">
                <a16:creationId xmlns:a16="http://schemas.microsoft.com/office/drawing/2014/main" id="{152ECB30-0780-CB41-B07B-7FC1F639BB5F}"/>
              </a:ext>
            </a:extLst>
          </p:cNvPr>
          <p:cNvPicPr>
            <a:picLocks noChangeAspect="1"/>
          </p:cNvPicPr>
          <p:nvPr userDrawn="1"/>
        </p:nvPicPr>
        <p:blipFill>
          <a:blip/>
          <a:stretch>
            <a:fillRect/>
          </a:stretch>
        </p:blipFill>
        <p:spPr>
          <a:xfrm>
            <a:off x="9947889" y="6334125"/>
            <a:ext cx="365077" cy="365077"/>
          </a:xfrm>
          <a:prstGeom prst="rect">
            <a:avLst/>
          </a:prstGeom>
        </p:spPr>
      </p:pic>
      <p:pic>
        <p:nvPicPr>
          <p:cNvPr id="10" name="Graphic 9">
            <a:extLst>
              <a:ext uri="{FF2B5EF4-FFF2-40B4-BE49-F238E27FC236}">
                <a16:creationId xmlns:a16="http://schemas.microsoft.com/office/drawing/2014/main" id="{F318A3D8-D2B6-B148-ADB1-BBDE03D23920}"/>
              </a:ext>
            </a:extLst>
          </p:cNvPr>
          <p:cNvPicPr>
            <a:picLocks noChangeAspect="1"/>
          </p:cNvPicPr>
          <p:nvPr userDrawn="1"/>
        </p:nvPicPr>
        <p:blipFill>
          <a:blip/>
          <a:stretch>
            <a:fillRect/>
          </a:stretch>
        </p:blipFill>
        <p:spPr>
          <a:xfrm>
            <a:off x="10434534" y="6334125"/>
            <a:ext cx="365077" cy="365077"/>
          </a:xfrm>
          <a:prstGeom prst="rect">
            <a:avLst/>
          </a:prstGeom>
        </p:spPr>
      </p:pic>
      <p:pic>
        <p:nvPicPr>
          <p:cNvPr id="13" name="Graphic 12">
            <a:extLst>
              <a:ext uri="{FF2B5EF4-FFF2-40B4-BE49-F238E27FC236}">
                <a16:creationId xmlns:a16="http://schemas.microsoft.com/office/drawing/2014/main" id="{8692ED56-71D0-0948-B92C-C8F04B23B2FA}"/>
              </a:ext>
            </a:extLst>
          </p:cNvPr>
          <p:cNvPicPr>
            <a:picLocks noChangeAspect="1"/>
          </p:cNvPicPr>
          <p:nvPr userDrawn="1"/>
        </p:nvPicPr>
        <p:blipFill>
          <a:blip/>
          <a:stretch>
            <a:fillRect/>
          </a:stretch>
        </p:blipFill>
        <p:spPr>
          <a:xfrm>
            <a:off x="10921179" y="6334125"/>
            <a:ext cx="365077" cy="365077"/>
          </a:xfrm>
          <a:prstGeom prst="rect">
            <a:avLst/>
          </a:prstGeom>
        </p:spPr>
      </p:pic>
      <p:pic>
        <p:nvPicPr>
          <p:cNvPr id="14" name="Graphic 13">
            <a:extLst>
              <a:ext uri="{FF2B5EF4-FFF2-40B4-BE49-F238E27FC236}">
                <a16:creationId xmlns:a16="http://schemas.microsoft.com/office/drawing/2014/main" id="{AD7ED9B5-C8D0-5B48-ADA2-AA51265F4290}"/>
              </a:ext>
            </a:extLst>
          </p:cNvPr>
          <p:cNvPicPr>
            <a:picLocks noChangeAspect="1"/>
          </p:cNvPicPr>
          <p:nvPr userDrawn="1"/>
        </p:nvPicPr>
        <p:blipFill>
          <a:blip/>
          <a:stretch>
            <a:fillRect/>
          </a:stretch>
        </p:blipFill>
        <p:spPr>
          <a:xfrm>
            <a:off x="11407823" y="6334125"/>
            <a:ext cx="365077" cy="365077"/>
          </a:xfrm>
          <a:prstGeom prst="rect">
            <a:avLst/>
          </a:prstGeom>
        </p:spPr>
      </p:pic>
      <p:sp>
        <p:nvSpPr>
          <p:cNvPr id="15" name="Title 1">
            <a:extLst>
              <a:ext uri="{FF2B5EF4-FFF2-40B4-BE49-F238E27FC236}">
                <a16:creationId xmlns:a16="http://schemas.microsoft.com/office/drawing/2014/main" id="{8667DE61-AE78-B94C-8E75-36007AB6FECF}"/>
              </a:ext>
            </a:extLst>
          </p:cNvPr>
          <p:cNvSpPr txBox="1">
            <a:spLocks/>
          </p:cNvSpPr>
          <p:nvPr userDrawn="1"/>
        </p:nvSpPr>
        <p:spPr>
          <a:xfrm>
            <a:off x="419098" y="2902309"/>
            <a:ext cx="11353800" cy="5155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DA9D4F"/>
                </a:solidFill>
                <a:effectLst/>
                <a:uLnTx/>
                <a:uFillTx/>
                <a:latin typeface="Arial Black" panose="020B0A04020102020204"/>
                <a:ea typeface="+mj-ea"/>
                <a:cs typeface="+mj-cs"/>
              </a:rPr>
              <a:t>#2</a:t>
            </a:r>
          </a:p>
        </p:txBody>
      </p:sp>
      <p:sp>
        <p:nvSpPr>
          <p:cNvPr id="16" name="Text Placeholder 10">
            <a:extLst>
              <a:ext uri="{FF2B5EF4-FFF2-40B4-BE49-F238E27FC236}">
                <a16:creationId xmlns:a16="http://schemas.microsoft.com/office/drawing/2014/main" id="{1CCDA192-B82D-B943-A7CD-5F9F1A793419}"/>
              </a:ext>
            </a:extLst>
          </p:cNvPr>
          <p:cNvSpPr>
            <a:spLocks noGrp="1"/>
          </p:cNvSpPr>
          <p:nvPr>
            <p:ph type="body" sz="quarter" idx="18" hasCustomPrompt="1"/>
          </p:nvPr>
        </p:nvSpPr>
        <p:spPr>
          <a:xfrm>
            <a:off x="419098" y="3458351"/>
            <a:ext cx="11353800" cy="514618"/>
          </a:xfrm>
        </p:spPr>
        <p:txBody>
          <a:bodyPr>
            <a:normAutofit/>
          </a:bodyPr>
          <a:lstStyle>
            <a:lvl4pPr marL="0" indent="0" algn="ctr">
              <a:spcBef>
                <a:spcPts val="0"/>
              </a:spcBef>
              <a:buNone/>
              <a:defRPr sz="2000" b="1"/>
            </a:lvl4pPr>
          </a:lstStyle>
          <a:p>
            <a:pPr lvl="3"/>
            <a:r>
              <a:rPr lang="en-US"/>
              <a:t>Item</a:t>
            </a:r>
          </a:p>
        </p:txBody>
      </p:sp>
      <p:sp>
        <p:nvSpPr>
          <p:cNvPr id="17" name="Title 1">
            <a:extLst>
              <a:ext uri="{FF2B5EF4-FFF2-40B4-BE49-F238E27FC236}">
                <a16:creationId xmlns:a16="http://schemas.microsoft.com/office/drawing/2014/main" id="{363BD28D-AF29-4A4E-B8E8-2022EDE99A99}"/>
              </a:ext>
            </a:extLst>
          </p:cNvPr>
          <p:cNvSpPr txBox="1">
            <a:spLocks/>
          </p:cNvSpPr>
          <p:nvPr userDrawn="1"/>
        </p:nvSpPr>
        <p:spPr>
          <a:xfrm>
            <a:off x="419098" y="4389326"/>
            <a:ext cx="11353800" cy="51553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24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DA9D4F"/>
                </a:solidFill>
                <a:effectLst/>
                <a:uLnTx/>
                <a:uFillTx/>
                <a:latin typeface="Arial Black" panose="020B0A04020102020204"/>
                <a:ea typeface="+mj-ea"/>
                <a:cs typeface="+mj-cs"/>
              </a:rPr>
              <a:t>#3</a:t>
            </a:r>
          </a:p>
        </p:txBody>
      </p:sp>
      <p:sp>
        <p:nvSpPr>
          <p:cNvPr id="18" name="Text Placeholder 10">
            <a:extLst>
              <a:ext uri="{FF2B5EF4-FFF2-40B4-BE49-F238E27FC236}">
                <a16:creationId xmlns:a16="http://schemas.microsoft.com/office/drawing/2014/main" id="{DFE6B7DC-D08E-C440-8D7F-4C5821D0827D}"/>
              </a:ext>
            </a:extLst>
          </p:cNvPr>
          <p:cNvSpPr>
            <a:spLocks noGrp="1"/>
          </p:cNvSpPr>
          <p:nvPr>
            <p:ph type="body" sz="quarter" idx="19" hasCustomPrompt="1"/>
          </p:nvPr>
        </p:nvSpPr>
        <p:spPr>
          <a:xfrm>
            <a:off x="419098" y="4945368"/>
            <a:ext cx="11353800" cy="514618"/>
          </a:xfrm>
        </p:spPr>
        <p:txBody>
          <a:bodyPr>
            <a:normAutofit/>
          </a:bodyPr>
          <a:lstStyle>
            <a:lvl4pPr marL="0" indent="0" algn="ctr">
              <a:spcBef>
                <a:spcPts val="0"/>
              </a:spcBef>
              <a:buNone/>
              <a:defRPr sz="2000" b="1"/>
            </a:lvl4pPr>
          </a:lstStyle>
          <a:p>
            <a:pPr lvl="3"/>
            <a:r>
              <a:rPr lang="en-US"/>
              <a:t>Item</a:t>
            </a:r>
          </a:p>
        </p:txBody>
      </p:sp>
    </p:spTree>
    <p:extLst>
      <p:ext uri="{BB962C8B-B14F-4D97-AF65-F5344CB8AC3E}">
        <p14:creationId xmlns:p14="http://schemas.microsoft.com/office/powerpoint/2010/main" val="1283350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right with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D9240A-AF88-8F49-A6CA-0724FD4BBBE8}"/>
              </a:ext>
            </a:extLst>
          </p:cNvPr>
          <p:cNvSpPr>
            <a:spLocks noGrp="1"/>
          </p:cNvSpPr>
          <p:nvPr>
            <p:ph type="pic" sz="quarter" idx="13"/>
          </p:nvPr>
        </p:nvSpPr>
        <p:spPr>
          <a:xfrm>
            <a:off x="0" y="0"/>
            <a:ext cx="4722126" cy="6858000"/>
          </a:xfrm>
          <a:blipFill dpi="0" rotWithShape="1">
            <a:blip r:embed="rId2"/>
            <a:srcRect/>
            <a:stretch>
              <a:fillRect/>
            </a:stretch>
          </a:blipFill>
        </p:spPr>
        <p:txBody>
          <a:bodyPr/>
          <a:lstStyle/>
          <a:p>
            <a:endParaRPr lang="en-US"/>
          </a:p>
        </p:txBody>
      </p:sp>
      <p:sp>
        <p:nvSpPr>
          <p:cNvPr id="3" name="Footer Placeholder 2">
            <a:extLst>
              <a:ext uri="{FF2B5EF4-FFF2-40B4-BE49-F238E27FC236}">
                <a16:creationId xmlns:a16="http://schemas.microsoft.com/office/drawing/2014/main" id="{085910BD-B025-BC47-9181-21037E68D5CA}"/>
              </a:ext>
            </a:extLst>
          </p:cNvPr>
          <p:cNvSpPr>
            <a:spLocks noGrp="1"/>
          </p:cNvSpPr>
          <p:nvPr>
            <p:ph type="ftr" sz="quarter" idx="11"/>
          </p:nvPr>
        </p:nvSpPr>
        <p:spPr>
          <a:xfrm>
            <a:off x="5032044"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4" name="Slide Number Placeholder 3">
            <a:extLst>
              <a:ext uri="{FF2B5EF4-FFF2-40B4-BE49-F238E27FC236}">
                <a16:creationId xmlns:a16="http://schemas.microsoft.com/office/drawing/2014/main" id="{467C07FF-D746-9847-AEC3-D2741BA90B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31509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31509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B40109D-343C-9A44-92D1-C0EB70E9752D}"/>
              </a:ext>
            </a:extLst>
          </p:cNvPr>
          <p:cNvSpPr/>
          <p:nvPr userDrawn="1"/>
        </p:nvSpPr>
        <p:spPr>
          <a:xfrm>
            <a:off x="0" y="0"/>
            <a:ext cx="2456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8CEF285D-F78C-D444-99E2-41B980FD0700}"/>
              </a:ext>
            </a:extLst>
          </p:cNvPr>
          <p:cNvSpPr>
            <a:spLocks noGrp="1"/>
          </p:cNvSpPr>
          <p:nvPr>
            <p:ph type="body" idx="1" hasCustomPrompt="1"/>
          </p:nvPr>
        </p:nvSpPr>
        <p:spPr>
          <a:xfrm>
            <a:off x="4995833" y="342900"/>
            <a:ext cx="4957220" cy="384492"/>
          </a:xfrm>
        </p:spPr>
        <p:txBody>
          <a:bodyPr>
            <a:normAutofit/>
          </a:bodyPr>
          <a:lstStyle>
            <a:lvl1pPr marL="0" indent="0">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8" name="Rectangle 7">
            <a:extLst>
              <a:ext uri="{FF2B5EF4-FFF2-40B4-BE49-F238E27FC236}">
                <a16:creationId xmlns:a16="http://schemas.microsoft.com/office/drawing/2014/main" id="{A686DDEF-1D99-6746-A4C8-9F1A25B015F7}"/>
              </a:ext>
            </a:extLst>
          </p:cNvPr>
          <p:cNvSpPr/>
          <p:nvPr userDrawn="1"/>
        </p:nvSpPr>
        <p:spPr>
          <a:xfrm>
            <a:off x="4326340" y="1637731"/>
            <a:ext cx="7446559" cy="3766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D2A6B6A1-9F47-F148-98E5-8A2C7C7A9CC2}"/>
              </a:ext>
            </a:extLst>
          </p:cNvPr>
          <p:cNvSpPr>
            <a:spLocks noGrp="1"/>
          </p:cNvSpPr>
          <p:nvPr>
            <p:ph type="title"/>
          </p:nvPr>
        </p:nvSpPr>
        <p:spPr>
          <a:xfrm>
            <a:off x="4967395" y="1857528"/>
            <a:ext cx="4985657" cy="1012371"/>
          </a:xfrm>
        </p:spPr>
        <p:txBody>
          <a:bodyPr anchor="b"/>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DDFEF3AB-BEC5-8E41-B7B4-EABF8BDA62AD}"/>
              </a:ext>
            </a:extLst>
          </p:cNvPr>
          <p:cNvSpPr>
            <a:spLocks noGrp="1"/>
          </p:cNvSpPr>
          <p:nvPr>
            <p:ph type="body" sz="quarter" idx="14" hasCustomPrompt="1"/>
          </p:nvPr>
        </p:nvSpPr>
        <p:spPr>
          <a:xfrm>
            <a:off x="4967395" y="3024655"/>
            <a:ext cx="4986338" cy="2216377"/>
          </a:xfrm>
        </p:spPr>
        <p:txBody>
          <a:bodyPr/>
          <a:lstStyle>
            <a:lvl4pPr marL="0" indent="0">
              <a:spcBef>
                <a:spcPts val="0"/>
              </a:spcBef>
              <a:buNone/>
              <a:defRPr>
                <a:solidFill>
                  <a:schemeClr val="bg1"/>
                </a:solidFill>
              </a:defRPr>
            </a:lvl4pPr>
          </a:lstStyle>
          <a:p>
            <a:pPr lvl="3"/>
            <a:r>
              <a:rPr lang="en-US"/>
              <a:t>Fourth level</a:t>
            </a:r>
          </a:p>
        </p:txBody>
      </p:sp>
      <p:pic>
        <p:nvPicPr>
          <p:cNvPr id="13" name="Graphic 12">
            <a:extLst>
              <a:ext uri="{FF2B5EF4-FFF2-40B4-BE49-F238E27FC236}">
                <a16:creationId xmlns:a16="http://schemas.microsoft.com/office/drawing/2014/main" id="{04401E34-D84E-C340-9183-F0F2313AC17D}"/>
              </a:ext>
            </a:extLst>
          </p:cNvPr>
          <p:cNvPicPr>
            <a:picLocks noChangeAspect="1"/>
          </p:cNvPicPr>
          <p:nvPr userDrawn="1"/>
        </p:nvPicPr>
        <p:blipFill>
          <a:blip/>
          <a:stretch>
            <a:fillRect/>
          </a:stretch>
        </p:blipFill>
        <p:spPr>
          <a:xfrm>
            <a:off x="9947889" y="6334125"/>
            <a:ext cx="365077" cy="365077"/>
          </a:xfrm>
          <a:prstGeom prst="rect">
            <a:avLst/>
          </a:prstGeom>
        </p:spPr>
      </p:pic>
      <p:pic>
        <p:nvPicPr>
          <p:cNvPr id="14" name="Graphic 13">
            <a:extLst>
              <a:ext uri="{FF2B5EF4-FFF2-40B4-BE49-F238E27FC236}">
                <a16:creationId xmlns:a16="http://schemas.microsoft.com/office/drawing/2014/main" id="{3FDE3C41-EB1B-AD46-B960-324F1D951BA9}"/>
              </a:ext>
            </a:extLst>
          </p:cNvPr>
          <p:cNvPicPr>
            <a:picLocks noChangeAspect="1"/>
          </p:cNvPicPr>
          <p:nvPr userDrawn="1"/>
        </p:nvPicPr>
        <p:blipFill>
          <a:blip/>
          <a:stretch>
            <a:fillRect/>
          </a:stretch>
        </p:blipFill>
        <p:spPr>
          <a:xfrm>
            <a:off x="10434534" y="6334125"/>
            <a:ext cx="365077" cy="365077"/>
          </a:xfrm>
          <a:prstGeom prst="rect">
            <a:avLst/>
          </a:prstGeom>
        </p:spPr>
      </p:pic>
      <p:pic>
        <p:nvPicPr>
          <p:cNvPr id="15" name="Graphic 14">
            <a:extLst>
              <a:ext uri="{FF2B5EF4-FFF2-40B4-BE49-F238E27FC236}">
                <a16:creationId xmlns:a16="http://schemas.microsoft.com/office/drawing/2014/main" id="{99457E07-DA0F-C744-BC58-436BEA4B0140}"/>
              </a:ext>
            </a:extLst>
          </p:cNvPr>
          <p:cNvPicPr>
            <a:picLocks noChangeAspect="1"/>
          </p:cNvPicPr>
          <p:nvPr userDrawn="1"/>
        </p:nvPicPr>
        <p:blipFill>
          <a:blip/>
          <a:stretch>
            <a:fillRect/>
          </a:stretch>
        </p:blipFill>
        <p:spPr>
          <a:xfrm>
            <a:off x="10921179" y="6334125"/>
            <a:ext cx="365077" cy="365077"/>
          </a:xfrm>
          <a:prstGeom prst="rect">
            <a:avLst/>
          </a:prstGeom>
        </p:spPr>
      </p:pic>
      <p:pic>
        <p:nvPicPr>
          <p:cNvPr id="16" name="Graphic 15">
            <a:extLst>
              <a:ext uri="{FF2B5EF4-FFF2-40B4-BE49-F238E27FC236}">
                <a16:creationId xmlns:a16="http://schemas.microsoft.com/office/drawing/2014/main" id="{91E00A5D-9872-3A49-AE4E-DE01CB106360}"/>
              </a:ext>
            </a:extLst>
          </p:cNvPr>
          <p:cNvPicPr>
            <a:picLocks noChangeAspect="1"/>
          </p:cNvPicPr>
          <p:nvPr userDrawn="1"/>
        </p:nvPicPr>
        <p:blipFill>
          <a:blip/>
          <a:stretch>
            <a:fillRect/>
          </a:stretch>
        </p:blipFill>
        <p:spPr>
          <a:xfrm>
            <a:off x="11407823" y="6334125"/>
            <a:ext cx="365077" cy="365077"/>
          </a:xfrm>
          <a:prstGeom prst="rect">
            <a:avLst/>
          </a:prstGeom>
        </p:spPr>
      </p:pic>
    </p:spTree>
    <p:extLst>
      <p:ext uri="{BB962C8B-B14F-4D97-AF65-F5344CB8AC3E}">
        <p14:creationId xmlns:p14="http://schemas.microsoft.com/office/powerpoint/2010/main" val="1192324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right with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FD9240A-AF88-8F49-A6CA-0724FD4BBBE8}"/>
              </a:ext>
            </a:extLst>
          </p:cNvPr>
          <p:cNvSpPr>
            <a:spLocks noGrp="1"/>
          </p:cNvSpPr>
          <p:nvPr>
            <p:ph type="pic" sz="quarter" idx="13"/>
          </p:nvPr>
        </p:nvSpPr>
        <p:spPr>
          <a:xfrm>
            <a:off x="0" y="0"/>
            <a:ext cx="4722126" cy="6858000"/>
          </a:xfrm>
          <a:blipFill dpi="0" rotWithShape="1">
            <a:blip r:embed="rId2"/>
            <a:srcRect/>
            <a:stretch>
              <a:fillRect/>
            </a:stretch>
          </a:blipFill>
        </p:spPr>
        <p:txBody>
          <a:bodyPr/>
          <a:lstStyle/>
          <a:p>
            <a:endParaRPr lang="en-US"/>
          </a:p>
        </p:txBody>
      </p:sp>
      <p:sp>
        <p:nvSpPr>
          <p:cNvPr id="3" name="Footer Placeholder 2">
            <a:extLst>
              <a:ext uri="{FF2B5EF4-FFF2-40B4-BE49-F238E27FC236}">
                <a16:creationId xmlns:a16="http://schemas.microsoft.com/office/drawing/2014/main" id="{085910BD-B025-BC47-9181-21037E68D5CA}"/>
              </a:ext>
            </a:extLst>
          </p:cNvPr>
          <p:cNvSpPr>
            <a:spLocks noGrp="1"/>
          </p:cNvSpPr>
          <p:nvPr>
            <p:ph type="ftr" sz="quarter" idx="11"/>
          </p:nvPr>
        </p:nvSpPr>
        <p:spPr>
          <a:xfrm>
            <a:off x="5032044" y="6356350"/>
            <a:ext cx="41148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4" name="Slide Number Placeholder 3">
            <a:extLst>
              <a:ext uri="{FF2B5EF4-FFF2-40B4-BE49-F238E27FC236}">
                <a16:creationId xmlns:a16="http://schemas.microsoft.com/office/drawing/2014/main" id="{467C07FF-D746-9847-AEC3-D2741BA90B6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31509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31509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B40109D-343C-9A44-92D1-C0EB70E9752D}"/>
              </a:ext>
            </a:extLst>
          </p:cNvPr>
          <p:cNvSpPr/>
          <p:nvPr userDrawn="1"/>
        </p:nvSpPr>
        <p:spPr>
          <a:xfrm>
            <a:off x="0" y="0"/>
            <a:ext cx="24566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12" name="Text Placeholder 2">
            <a:extLst>
              <a:ext uri="{FF2B5EF4-FFF2-40B4-BE49-F238E27FC236}">
                <a16:creationId xmlns:a16="http://schemas.microsoft.com/office/drawing/2014/main" id="{8CEF285D-F78C-D444-99E2-41B980FD0700}"/>
              </a:ext>
            </a:extLst>
          </p:cNvPr>
          <p:cNvSpPr>
            <a:spLocks noGrp="1"/>
          </p:cNvSpPr>
          <p:nvPr>
            <p:ph type="body" idx="1" hasCustomPrompt="1"/>
          </p:nvPr>
        </p:nvSpPr>
        <p:spPr>
          <a:xfrm>
            <a:off x="4995833" y="342900"/>
            <a:ext cx="4957220" cy="384492"/>
          </a:xfrm>
        </p:spPr>
        <p:txBody>
          <a:bodyPr>
            <a:normAutofit/>
          </a:bodyPr>
          <a:lstStyle>
            <a:lvl1pPr marL="0" indent="0">
              <a:spcBef>
                <a:spcPts val="0"/>
              </a:spcBef>
              <a:buNone/>
              <a:defRPr sz="1800" b="0" spc="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title</a:t>
            </a:r>
          </a:p>
        </p:txBody>
      </p:sp>
      <p:sp>
        <p:nvSpPr>
          <p:cNvPr id="8" name="Rectangle 7">
            <a:extLst>
              <a:ext uri="{FF2B5EF4-FFF2-40B4-BE49-F238E27FC236}">
                <a16:creationId xmlns:a16="http://schemas.microsoft.com/office/drawing/2014/main" id="{A686DDEF-1D99-6746-A4C8-9F1A25B015F7}"/>
              </a:ext>
            </a:extLst>
          </p:cNvPr>
          <p:cNvSpPr/>
          <p:nvPr userDrawn="1"/>
        </p:nvSpPr>
        <p:spPr>
          <a:xfrm>
            <a:off x="4326340" y="1637731"/>
            <a:ext cx="7446559" cy="37667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solidFill>
              <a:effectLst/>
              <a:uLnTx/>
              <a:uFillTx/>
              <a:latin typeface="Arial" panose="020B0604020202020204"/>
              <a:ea typeface="+mn-ea"/>
              <a:cs typeface="+mn-cs"/>
            </a:endParaRPr>
          </a:p>
        </p:txBody>
      </p:sp>
      <p:sp>
        <p:nvSpPr>
          <p:cNvPr id="10" name="Title 1">
            <a:extLst>
              <a:ext uri="{FF2B5EF4-FFF2-40B4-BE49-F238E27FC236}">
                <a16:creationId xmlns:a16="http://schemas.microsoft.com/office/drawing/2014/main" id="{D2A6B6A1-9F47-F148-98E5-8A2C7C7A9CC2}"/>
              </a:ext>
            </a:extLst>
          </p:cNvPr>
          <p:cNvSpPr>
            <a:spLocks noGrp="1"/>
          </p:cNvSpPr>
          <p:nvPr>
            <p:ph type="title"/>
          </p:nvPr>
        </p:nvSpPr>
        <p:spPr>
          <a:xfrm>
            <a:off x="4967395" y="1857528"/>
            <a:ext cx="4985657" cy="1012371"/>
          </a:xfrm>
        </p:spPr>
        <p:txBody>
          <a:bodyPr anchor="b"/>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DDFEF3AB-BEC5-8E41-B7B4-EABF8BDA62AD}"/>
              </a:ext>
            </a:extLst>
          </p:cNvPr>
          <p:cNvSpPr>
            <a:spLocks noGrp="1"/>
          </p:cNvSpPr>
          <p:nvPr>
            <p:ph type="body" sz="quarter" idx="14" hasCustomPrompt="1"/>
          </p:nvPr>
        </p:nvSpPr>
        <p:spPr>
          <a:xfrm>
            <a:off x="4967395" y="3024655"/>
            <a:ext cx="4986338" cy="2216377"/>
          </a:xfrm>
        </p:spPr>
        <p:txBody>
          <a:bodyPr/>
          <a:lstStyle>
            <a:lvl4pPr marL="0" indent="0">
              <a:spcBef>
                <a:spcPts val="0"/>
              </a:spcBef>
              <a:buNone/>
              <a:defRPr>
                <a:solidFill>
                  <a:schemeClr val="bg1"/>
                </a:solidFill>
              </a:defRPr>
            </a:lvl4pPr>
          </a:lstStyle>
          <a:p>
            <a:pPr lvl="3"/>
            <a:r>
              <a:rPr lang="en-US"/>
              <a:t>Fourth level</a:t>
            </a:r>
          </a:p>
        </p:txBody>
      </p:sp>
      <p:pic>
        <p:nvPicPr>
          <p:cNvPr id="13" name="Graphic 12">
            <a:extLst>
              <a:ext uri="{FF2B5EF4-FFF2-40B4-BE49-F238E27FC236}">
                <a16:creationId xmlns:a16="http://schemas.microsoft.com/office/drawing/2014/main" id="{04401E34-D84E-C340-9183-F0F2313AC17D}"/>
              </a:ext>
            </a:extLst>
          </p:cNvPr>
          <p:cNvPicPr>
            <a:picLocks noChangeAspect="1"/>
          </p:cNvPicPr>
          <p:nvPr userDrawn="1"/>
        </p:nvPicPr>
        <p:blipFill>
          <a:blip/>
          <a:stretch>
            <a:fillRect/>
          </a:stretch>
        </p:blipFill>
        <p:spPr>
          <a:xfrm>
            <a:off x="9947889" y="6334125"/>
            <a:ext cx="365077" cy="365077"/>
          </a:xfrm>
          <a:prstGeom prst="rect">
            <a:avLst/>
          </a:prstGeom>
        </p:spPr>
      </p:pic>
      <p:pic>
        <p:nvPicPr>
          <p:cNvPr id="14" name="Graphic 13">
            <a:extLst>
              <a:ext uri="{FF2B5EF4-FFF2-40B4-BE49-F238E27FC236}">
                <a16:creationId xmlns:a16="http://schemas.microsoft.com/office/drawing/2014/main" id="{3FDE3C41-EB1B-AD46-B960-324F1D951BA9}"/>
              </a:ext>
            </a:extLst>
          </p:cNvPr>
          <p:cNvPicPr>
            <a:picLocks noChangeAspect="1"/>
          </p:cNvPicPr>
          <p:nvPr userDrawn="1"/>
        </p:nvPicPr>
        <p:blipFill>
          <a:blip/>
          <a:stretch>
            <a:fillRect/>
          </a:stretch>
        </p:blipFill>
        <p:spPr>
          <a:xfrm>
            <a:off x="10434534" y="6334125"/>
            <a:ext cx="365077" cy="365077"/>
          </a:xfrm>
          <a:prstGeom prst="rect">
            <a:avLst/>
          </a:prstGeom>
        </p:spPr>
      </p:pic>
      <p:pic>
        <p:nvPicPr>
          <p:cNvPr id="15" name="Graphic 14">
            <a:extLst>
              <a:ext uri="{FF2B5EF4-FFF2-40B4-BE49-F238E27FC236}">
                <a16:creationId xmlns:a16="http://schemas.microsoft.com/office/drawing/2014/main" id="{99457E07-DA0F-C744-BC58-436BEA4B0140}"/>
              </a:ext>
            </a:extLst>
          </p:cNvPr>
          <p:cNvPicPr>
            <a:picLocks noChangeAspect="1"/>
          </p:cNvPicPr>
          <p:nvPr userDrawn="1"/>
        </p:nvPicPr>
        <p:blipFill>
          <a:blip/>
          <a:stretch>
            <a:fillRect/>
          </a:stretch>
        </p:blipFill>
        <p:spPr>
          <a:xfrm>
            <a:off x="10921179" y="6334125"/>
            <a:ext cx="365077" cy="365077"/>
          </a:xfrm>
          <a:prstGeom prst="rect">
            <a:avLst/>
          </a:prstGeom>
        </p:spPr>
      </p:pic>
      <p:pic>
        <p:nvPicPr>
          <p:cNvPr id="16" name="Graphic 15">
            <a:extLst>
              <a:ext uri="{FF2B5EF4-FFF2-40B4-BE49-F238E27FC236}">
                <a16:creationId xmlns:a16="http://schemas.microsoft.com/office/drawing/2014/main" id="{91E00A5D-9872-3A49-AE4E-DE01CB106360}"/>
              </a:ext>
            </a:extLst>
          </p:cNvPr>
          <p:cNvPicPr>
            <a:picLocks noChangeAspect="1"/>
          </p:cNvPicPr>
          <p:nvPr userDrawn="1"/>
        </p:nvPicPr>
        <p:blipFill>
          <a:blip/>
          <a:stretch>
            <a:fillRect/>
          </a:stretch>
        </p:blipFill>
        <p:spPr>
          <a:xfrm>
            <a:off x="11407823" y="6334125"/>
            <a:ext cx="365077" cy="365077"/>
          </a:xfrm>
          <a:prstGeom prst="rect">
            <a:avLst/>
          </a:prstGeom>
        </p:spPr>
      </p:pic>
    </p:spTree>
    <p:extLst>
      <p:ext uri="{BB962C8B-B14F-4D97-AF65-F5344CB8AC3E}">
        <p14:creationId xmlns:p14="http://schemas.microsoft.com/office/powerpoint/2010/main" val="1192324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D77C9-C451-F140-ABD4-7DC72F071461}"/>
              </a:ext>
            </a:extLst>
          </p:cNvPr>
          <p:cNvSpPr>
            <a:spLocks noGrp="1"/>
          </p:cNvSpPr>
          <p:nvPr>
            <p:ph type="title" hasCustomPrompt="1"/>
          </p:nvPr>
        </p:nvSpPr>
        <p:spPr>
          <a:xfrm>
            <a:off x="419100" y="2326246"/>
            <a:ext cx="11347450" cy="2205507"/>
          </a:xfrm>
        </p:spPr>
        <p:txBody>
          <a:bodyPr anchor="b"/>
          <a:lstStyle>
            <a:lvl1pPr>
              <a:defRPr sz="6000"/>
            </a:lvl1pPr>
          </a:lstStyle>
          <a:p>
            <a:r>
              <a:rPr lang="en-US"/>
              <a:t>Thank you.</a:t>
            </a:r>
          </a:p>
        </p:txBody>
      </p:sp>
    </p:spTree>
    <p:extLst>
      <p:ext uri="{BB962C8B-B14F-4D97-AF65-F5344CB8AC3E}">
        <p14:creationId xmlns:p14="http://schemas.microsoft.com/office/powerpoint/2010/main" val="2012005461"/>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4/14/2025</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60897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FFD690-9426-415D-8B65-26881E07B2D4}" type="datetime1">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7428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4C4989A-474C-40DE-95B9-011C28B71673}" type="datetime1">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0862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5DB4ED54-5B5E-4A04-93D3-5772E3CE3818}" type="datetime1">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413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1743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4/14/2025</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a:p>
        </p:txBody>
      </p:sp>
    </p:spTree>
    <p:extLst>
      <p:ext uri="{BB962C8B-B14F-4D97-AF65-F5344CB8AC3E}">
        <p14:creationId xmlns:p14="http://schemas.microsoft.com/office/powerpoint/2010/main" val="172114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4/14/2025</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81890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4/14/2025</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9788947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p:hf sldNum="0" hdr="0" ftr="0" dt="0"/>
  <p:txStyles>
    <p:titleStyle>
      <a:lvl1pPr algn="l" defTabSz="457200" rtl="0" eaLnBrk="1" latinLnBrk="0" hangingPunct="1">
        <a:lnSpc>
          <a:spcPct val="90000"/>
        </a:lnSpc>
        <a:spcBef>
          <a:spcPct val="0"/>
        </a:spcBef>
        <a:buNone/>
        <a:defRPr sz="27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E7759F-CF44-1E4B-991A-9BD9F9AAF3EA}"/>
              </a:ext>
            </a:extLst>
          </p:cNvPr>
          <p:cNvSpPr>
            <a:spLocks noGrp="1"/>
          </p:cNvSpPr>
          <p:nvPr>
            <p:ph type="title"/>
          </p:nvPr>
        </p:nvSpPr>
        <p:spPr>
          <a:xfrm>
            <a:off x="419100" y="342900"/>
            <a:ext cx="11353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9CEE82-A00A-7F42-9688-D28281385908}"/>
              </a:ext>
            </a:extLst>
          </p:cNvPr>
          <p:cNvSpPr>
            <a:spLocks noGrp="1"/>
          </p:cNvSpPr>
          <p:nvPr>
            <p:ph type="body" idx="1"/>
          </p:nvPr>
        </p:nvSpPr>
        <p:spPr>
          <a:xfrm>
            <a:off x="419100" y="1825625"/>
            <a:ext cx="1135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5F0C96E-5234-D444-BB31-A3A185797EDC}"/>
              </a:ext>
            </a:extLst>
          </p:cNvPr>
          <p:cNvSpPr>
            <a:spLocks noGrp="1"/>
          </p:cNvSpPr>
          <p:nvPr>
            <p:ph type="ftr" sz="quarter" idx="3"/>
          </p:nvPr>
        </p:nvSpPr>
        <p:spPr>
          <a:xfrm>
            <a:off x="419100" y="6356350"/>
            <a:ext cx="4114800" cy="365125"/>
          </a:xfrm>
          <a:prstGeom prst="rect">
            <a:avLst/>
          </a:prstGeom>
        </p:spPr>
        <p:txBody>
          <a:bodyPr vert="horz" lIns="91440" tIns="45720" rIns="91440" bIns="45720" rtlCol="0" anchor="ctr"/>
          <a:lstStyle>
            <a:lvl1pPr algn="l">
              <a:defRPr sz="1200" b="1">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Arial" panose="020B0604020202020204"/>
                <a:ea typeface="+mn-ea"/>
                <a:cs typeface="+mn-cs"/>
              </a:rPr>
              <a:t>Peralta Community College District</a:t>
            </a:r>
          </a:p>
        </p:txBody>
      </p:sp>
      <p:sp>
        <p:nvSpPr>
          <p:cNvPr id="6" name="Slide Number Placeholder 5">
            <a:extLst>
              <a:ext uri="{FF2B5EF4-FFF2-40B4-BE49-F238E27FC236}">
                <a16:creationId xmlns:a16="http://schemas.microsoft.com/office/drawing/2014/main" id="{9A7F0A4C-BAC9-984F-A034-92AC763CD367}"/>
              </a:ext>
            </a:extLst>
          </p:cNvPr>
          <p:cNvSpPr>
            <a:spLocks noGrp="1"/>
          </p:cNvSpPr>
          <p:nvPr>
            <p:ph type="sldNum" sz="quarter" idx="4"/>
          </p:nvPr>
        </p:nvSpPr>
        <p:spPr>
          <a:xfrm>
            <a:off x="11136572" y="247106"/>
            <a:ext cx="636327" cy="365125"/>
          </a:xfrm>
          <a:prstGeom prst="rect">
            <a:avLst/>
          </a:prstGeom>
        </p:spPr>
        <p:txBody>
          <a:bodyPr vert="horz" lIns="91440" tIns="45720" rIns="91440" bIns="45720" rtlCol="0" anchor="ctr"/>
          <a:lstStyle>
            <a:lvl1pPr algn="r">
              <a:defRPr sz="1200" b="1">
                <a:solidFill>
                  <a:schemeClr val="tx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31509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none" spc="0" normalizeH="0" baseline="0" noProof="0">
              <a:ln>
                <a:noFill/>
              </a:ln>
              <a:solidFill>
                <a:srgbClr val="31509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84750801"/>
      </p:ext>
    </p:extLst>
  </p:cSld>
  <p:clrMap bg1="lt1" tx1="dk1" bg2="lt2" tx2="dk2" accent1="accent1" accent2="accent2" accent3="accent3" accent4="accent4" accent5="accent5" accent6="accent6" hlink="hlink" folHlink="folHlink"/>
  <p:sldLayoutIdLst>
    <p:sldLayoutId id="2147483699" r:id="rId1"/>
    <p:sldLayoutId id="2147483687" r:id="rId2"/>
    <p:sldLayoutId id="2147483688" r:id="rId3"/>
    <p:sldLayoutId id="2147483689" r:id="rId4"/>
    <p:sldLayoutId id="2147483690" r:id="rId5"/>
    <p:sldLayoutId id="2147483700" r:id="rId6"/>
    <p:sldLayoutId id="2147483691" r:id="rId7"/>
    <p:sldLayoutId id="2147483692" r:id="rId8"/>
    <p:sldLayoutId id="2147483693" r:id="rId9"/>
    <p:sldLayoutId id="2147483701" r:id="rId10"/>
    <p:sldLayoutId id="2147483694" r:id="rId11"/>
    <p:sldLayoutId id="2147483695" r:id="rId12"/>
    <p:sldLayoutId id="2147483696" r:id="rId13"/>
    <p:sldLayoutId id="2147483702" r:id="rId14"/>
    <p:sldLayoutId id="2147483697" r:id="rId15"/>
    <p:sldLayoutId id="2147483698" r:id="rId16"/>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spc="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1"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
          <p15:clr>
            <a:srgbClr val="F26B43"/>
          </p15:clr>
        </p15:guide>
        <p15:guide id="2" pos="264">
          <p15:clr>
            <a:srgbClr val="F26B43"/>
          </p15:clr>
        </p15:guide>
        <p15:guide id="3" pos="7416">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international.peralta.edu/"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uscis.gov/g-1145" TargetMode="External"/><Relationship Id="rId2" Type="http://schemas.openxmlformats.org/officeDocument/2006/relationships/hyperlink" Target="https://www.uscis.gov/sites/default/files/files/form/g-1450.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egov.uscis.gov/casestatus/"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peralta.edu/international/employmen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forms.office.com/r/09nJxVYL0B" TargetMode="External"/><Relationship Id="rId7" Type="http://schemas.openxmlformats.org/officeDocument/2006/relationships/hyperlink" Target="https://peralta-edu.zoom.us/meeting/register/ODg5oad1R5ixrjLpc5dhQ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E_BAB712B8.xm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microsoft.com/office/2018/10/relationships/comments" Target="../comments/modernComment_10F_67D9500E.xml"/><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4E338-02D1-BD4B-81B9-F791B57A066A}"/>
              </a:ext>
            </a:extLst>
          </p:cNvPr>
          <p:cNvSpPr>
            <a:spLocks noGrp="1"/>
          </p:cNvSpPr>
          <p:nvPr>
            <p:ph type="ctrTitle"/>
          </p:nvPr>
        </p:nvSpPr>
        <p:spPr>
          <a:xfrm>
            <a:off x="505052" y="2906466"/>
            <a:ext cx="9453407" cy="2303453"/>
          </a:xfrm>
        </p:spPr>
        <p:txBody>
          <a:bodyPr>
            <a:noAutofit/>
          </a:bodyPr>
          <a:lstStyle/>
          <a:p>
            <a:r>
              <a:rPr lang="en-US" sz="6600" b="1">
                <a:latin typeface="Calibri"/>
                <a:ea typeface="+mj-lt"/>
                <a:cs typeface="+mj-lt"/>
              </a:rPr>
              <a:t>MZM: </a:t>
            </a:r>
            <a:br>
              <a:rPr lang="en-US" sz="6600" b="1">
                <a:latin typeface="Calibri"/>
                <a:ea typeface="+mj-lt"/>
                <a:cs typeface="+mj-lt"/>
              </a:rPr>
            </a:br>
            <a:r>
              <a:rPr lang="en-US" sz="5400" b="1">
                <a:latin typeface="Calibri"/>
                <a:ea typeface="+mj-lt"/>
                <a:cs typeface="+mj-lt"/>
              </a:rPr>
              <a:t>Employment Authorization Workshop</a:t>
            </a:r>
            <a:endParaRPr lang="en-US" sz="5400" b="1">
              <a:latin typeface="Calibri"/>
              <a:cs typeface="Calibri"/>
            </a:endParaRPr>
          </a:p>
        </p:txBody>
      </p:sp>
      <p:sp>
        <p:nvSpPr>
          <p:cNvPr id="3" name="Subtitle 2">
            <a:extLst>
              <a:ext uri="{FF2B5EF4-FFF2-40B4-BE49-F238E27FC236}">
                <a16:creationId xmlns:a16="http://schemas.microsoft.com/office/drawing/2014/main" id="{341FAEAF-5DE1-2440-AD6A-5480EB6E4CBC}"/>
              </a:ext>
            </a:extLst>
          </p:cNvPr>
          <p:cNvSpPr>
            <a:spLocks noGrp="1"/>
          </p:cNvSpPr>
          <p:nvPr>
            <p:ph type="subTitle" idx="1"/>
          </p:nvPr>
        </p:nvSpPr>
        <p:spPr>
          <a:xfrm>
            <a:off x="448593" y="5640296"/>
            <a:ext cx="11353800" cy="570717"/>
          </a:xfrm>
        </p:spPr>
        <p:txBody>
          <a:bodyPr vert="horz" lIns="91440" tIns="45720" rIns="91440" bIns="45720" rtlCol="0" anchor="t">
            <a:normAutofit/>
          </a:bodyPr>
          <a:lstStyle/>
          <a:p>
            <a:r>
              <a:rPr lang="en-US" sz="2800">
                <a:latin typeface="Calibri"/>
                <a:cs typeface="Calibri"/>
              </a:rPr>
              <a:t>Office of International Education</a:t>
            </a:r>
          </a:p>
        </p:txBody>
      </p:sp>
      <p:sp>
        <p:nvSpPr>
          <p:cNvPr id="4" name="Footer Placeholder 4">
            <a:extLst>
              <a:ext uri="{FF2B5EF4-FFF2-40B4-BE49-F238E27FC236}">
                <a16:creationId xmlns:a16="http://schemas.microsoft.com/office/drawing/2014/main" id="{81051BD0-DC07-4211-9294-275824400432}"/>
              </a:ext>
            </a:extLst>
          </p:cNvPr>
          <p:cNvSpPr txBox="1">
            <a:spLocks/>
          </p:cNvSpPr>
          <p:nvPr/>
        </p:nvSpPr>
        <p:spPr>
          <a:xfrm>
            <a:off x="447538" y="5970527"/>
            <a:ext cx="4114800" cy="365125"/>
          </a:xfrm>
          <a:prstGeom prst="rect">
            <a:avLst/>
          </a:prstGeom>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Calibri"/>
              </a:rPr>
              <a:t>Peralta Community College District</a:t>
            </a:r>
          </a:p>
        </p:txBody>
      </p:sp>
    </p:spTree>
    <p:extLst>
      <p:ext uri="{BB962C8B-B14F-4D97-AF65-F5344CB8AC3E}">
        <p14:creationId xmlns:p14="http://schemas.microsoft.com/office/powerpoint/2010/main" val="3158029056"/>
      </p:ext>
    </p:extLst>
  </p:cSld>
  <p:clrMapOvr>
    <a:masterClrMapping/>
  </p:clrMapOvr>
  <mc:AlternateContent xmlns:mc="http://schemas.openxmlformats.org/markup-compatibility/2006" xmlns:p14="http://schemas.microsoft.com/office/powerpoint/2010/main">
    <mc:Choice Requires="p14">
      <p:transition spd="slow" p14:dur="2000" advTm="10016"/>
    </mc:Choice>
    <mc:Fallback xmlns="">
      <p:transition spd="slow" advTm="1001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D5E3E-7746-A62A-6B40-7F06645FC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3623" y="1143457"/>
            <a:ext cx="7772400" cy="762118"/>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D211933D-EFAC-5386-1057-33CC45A4B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3229" y="2069312"/>
            <a:ext cx="3846594" cy="4314497"/>
          </a:xfrm>
          <a:prstGeom prst="rect">
            <a:avLst/>
          </a:prstGeom>
        </p:spPr>
      </p:pic>
      <p:cxnSp>
        <p:nvCxnSpPr>
          <p:cNvPr id="16" name="Straight Arrow Connector 15">
            <a:extLst>
              <a:ext uri="{FF2B5EF4-FFF2-40B4-BE49-F238E27FC236}">
                <a16:creationId xmlns:a16="http://schemas.microsoft.com/office/drawing/2014/main" id="{C449BC93-4D95-1ACA-64B2-57BE641ED8D6}"/>
              </a:ext>
            </a:extLst>
          </p:cNvPr>
          <p:cNvCxnSpPr>
            <a:cxnSpLocks/>
          </p:cNvCxnSpPr>
          <p:nvPr/>
        </p:nvCxnSpPr>
        <p:spPr>
          <a:xfrm flipH="1" flipV="1">
            <a:off x="2088292" y="3113903"/>
            <a:ext cx="3373394" cy="1680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F72848E-C51C-62DC-0D84-7344BD7E854E}"/>
              </a:ext>
            </a:extLst>
          </p:cNvPr>
          <p:cNvSpPr txBox="1"/>
          <p:nvPr/>
        </p:nvSpPr>
        <p:spPr>
          <a:xfrm>
            <a:off x="321276" y="2069312"/>
            <a:ext cx="2644346" cy="1200329"/>
          </a:xfrm>
          <a:prstGeom prst="rect">
            <a:avLst/>
          </a:prstGeom>
          <a:noFill/>
        </p:spPr>
        <p:txBody>
          <a:bodyPr wrap="square" rtlCol="0">
            <a:spAutoFit/>
          </a:bodyPr>
          <a:lstStyle/>
          <a:p>
            <a:r>
              <a:rPr lang="en-US"/>
              <a:t>On Campus Employment/Social Security Number Request</a:t>
            </a:r>
          </a:p>
        </p:txBody>
      </p:sp>
      <p:sp>
        <p:nvSpPr>
          <p:cNvPr id="3" name="TextBox 2">
            <a:extLst>
              <a:ext uri="{FF2B5EF4-FFF2-40B4-BE49-F238E27FC236}">
                <a16:creationId xmlns:a16="http://schemas.microsoft.com/office/drawing/2014/main" id="{A6799F48-F222-6E78-3865-AF72B8253465}"/>
              </a:ext>
            </a:extLst>
          </p:cNvPr>
          <p:cNvSpPr txBox="1"/>
          <p:nvPr/>
        </p:nvSpPr>
        <p:spPr>
          <a:xfrm>
            <a:off x="321276" y="680318"/>
            <a:ext cx="6098058" cy="523220"/>
          </a:xfrm>
          <a:prstGeom prst="rect">
            <a:avLst/>
          </a:prstGeom>
          <a:noFill/>
        </p:spPr>
        <p:txBody>
          <a:bodyPr wrap="square">
            <a:spAutoFit/>
          </a:bodyPr>
          <a:lstStyle/>
          <a:p>
            <a:r>
              <a:rPr lang="en-US" sz="2800" b="1">
                <a:solidFill>
                  <a:srgbClr val="FFC000"/>
                </a:solidFill>
                <a:latin typeface="Calibri" panose="020F0502020204030204" pitchFamily="34" charset="0"/>
                <a:cs typeface="Calibri" panose="020F0502020204030204" pitchFamily="34" charset="0"/>
              </a:rPr>
              <a:t>How to Submit Request in ISP</a:t>
            </a:r>
          </a:p>
        </p:txBody>
      </p:sp>
    </p:spTree>
    <p:extLst>
      <p:ext uri="{BB962C8B-B14F-4D97-AF65-F5344CB8AC3E}">
        <p14:creationId xmlns:p14="http://schemas.microsoft.com/office/powerpoint/2010/main" val="3744170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3ED6F9-7452-4DCB-A890-B58DD34D7B7D}"/>
              </a:ext>
            </a:extLst>
          </p:cNvPr>
          <p:cNvPicPr>
            <a:picLocks noChangeAspect="1"/>
          </p:cNvPicPr>
          <p:nvPr/>
        </p:nvPicPr>
        <p:blipFill rotWithShape="1">
          <a:blip r:embed="rId3">
            <a:duotone>
              <a:schemeClr val="bg2">
                <a:shade val="45000"/>
                <a:satMod val="135000"/>
              </a:schemeClr>
              <a:prstClr val="white"/>
            </a:duotone>
          </a:blip>
          <a:srcRect t="23391" r="9091"/>
          <a:stretch/>
        </p:blipFill>
        <p:spPr>
          <a:xfrm>
            <a:off x="20" y="10"/>
            <a:ext cx="12191981" cy="6857990"/>
          </a:xfrm>
          <a:prstGeom prst="rect">
            <a:avLst/>
          </a:prstGeom>
        </p:spPr>
      </p:pic>
      <p:sp>
        <p:nvSpPr>
          <p:cNvPr id="25" name="Rectangle 2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3275850-2643-408E-9A21-2D5708C46350}"/>
              </a:ext>
            </a:extLst>
          </p:cNvPr>
          <p:cNvSpPr txBox="1"/>
          <p:nvPr/>
        </p:nvSpPr>
        <p:spPr>
          <a:xfrm>
            <a:off x="838200" y="365125"/>
            <a:ext cx="105156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fontAlgn="auto">
              <a:lnSpc>
                <a:spcPct val="90000"/>
              </a:lnSpc>
              <a:spcBef>
                <a:spcPct val="0"/>
              </a:spcBef>
              <a:spcAft>
                <a:spcPts val="600"/>
              </a:spcAft>
              <a:buClrTx/>
              <a:buSzTx/>
              <a:tabLst/>
              <a:defRPr/>
            </a:pPr>
            <a:r>
              <a:rPr kumimoji="0" lang="en-US" sz="4400" b="1" i="0" u="none" strike="noStrike" cap="none" spc="0" normalizeH="0" baseline="0" noProof="0">
                <a:ln>
                  <a:noFill/>
                </a:ln>
                <a:effectLst/>
                <a:uLnTx/>
                <a:uFillTx/>
                <a:latin typeface="+mj-lt"/>
                <a:ea typeface="+mj-ea"/>
                <a:cs typeface="+mj-cs"/>
              </a:rPr>
              <a:t>Curricular Practical Training (CPT)</a:t>
            </a:r>
            <a:endParaRPr kumimoji="0" lang="en-US" sz="4400" b="0" i="0" u="none" strike="noStrike" cap="none" spc="0" normalizeH="0" baseline="0" noProof="0">
              <a:ln>
                <a:noFill/>
              </a:ln>
              <a:effectLst/>
              <a:uLnTx/>
              <a:uFillTx/>
              <a:latin typeface="+mj-lt"/>
              <a:ea typeface="+mj-ea"/>
              <a:cs typeface="+mj-cs"/>
            </a:endParaRPr>
          </a:p>
        </p:txBody>
      </p:sp>
      <p:sp>
        <p:nvSpPr>
          <p:cNvPr id="5" name="Footer Placeholder 4">
            <a:extLst>
              <a:ext uri="{FF2B5EF4-FFF2-40B4-BE49-F238E27FC236}">
                <a16:creationId xmlns:a16="http://schemas.microsoft.com/office/drawing/2014/main" id="{0CAB72B5-66D1-3B4A-86D0-A5D5832D89C6}"/>
              </a:ext>
            </a:extLst>
          </p:cNvPr>
          <p:cNvSpPr>
            <a:spLocks noGrp="1"/>
          </p:cNvSpPr>
          <p:nvPr>
            <p:ph type="ftr" sz="quarter" idx="16"/>
          </p:nvPr>
        </p:nvSpPr>
        <p:spPr>
          <a:xfrm>
            <a:off x="4038600" y="6356350"/>
            <a:ext cx="4114800" cy="365125"/>
          </a:xfrm>
        </p:spPr>
        <p:txBody>
          <a:bodyPr vert="horz" lIns="91440" tIns="45720" rIns="91440" bIns="45720" rtlCol="0" anchor="ctr">
            <a:normAutofit/>
          </a:bodyPr>
          <a:lstStyle/>
          <a:p>
            <a:pPr algn="ctr">
              <a:spcAft>
                <a:spcPts val="600"/>
              </a:spcAft>
              <a:defRPr/>
            </a:pPr>
            <a:r>
              <a:rPr lang="en-US" b="0" kern="1200">
                <a:solidFill>
                  <a:prstClr val="black">
                    <a:tint val="75000"/>
                  </a:prstClr>
                </a:solidFill>
                <a:latin typeface="Calibri" panose="020F0502020204030204"/>
                <a:ea typeface="+mn-ea"/>
                <a:cs typeface="+mn-cs"/>
              </a:rPr>
              <a:t>Peralta Community College District</a:t>
            </a:r>
          </a:p>
        </p:txBody>
      </p:sp>
      <p:sp>
        <p:nvSpPr>
          <p:cNvPr id="6" name="Slide Number Placeholder 5">
            <a:extLst>
              <a:ext uri="{FF2B5EF4-FFF2-40B4-BE49-F238E27FC236}">
                <a16:creationId xmlns:a16="http://schemas.microsoft.com/office/drawing/2014/main" id="{CEB07B20-37B6-A949-9382-6356C957E84B}"/>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a:spcAft>
                <a:spcPts val="600"/>
              </a:spcAft>
              <a:defRPr/>
            </a:pPr>
            <a:fld id="{039DC14C-06F9-AD40-B089-2689B4B71FE7}" type="slidenum">
              <a:rPr lang="en-US" b="0">
                <a:solidFill>
                  <a:prstClr val="black">
                    <a:tint val="75000"/>
                  </a:prstClr>
                </a:solidFill>
                <a:latin typeface="Calibri" panose="020F0502020204030204"/>
              </a:rPr>
              <a:pPr>
                <a:spcAft>
                  <a:spcPts val="600"/>
                </a:spcAft>
                <a:defRPr/>
              </a:pPr>
              <a:t>11</a:t>
            </a:fld>
            <a:endParaRPr lang="en-US" b="0">
              <a:solidFill>
                <a:prstClr val="black">
                  <a:tint val="75000"/>
                </a:prstClr>
              </a:solidFill>
              <a:latin typeface="Calibri" panose="020F0502020204030204"/>
            </a:endParaRPr>
          </a:p>
        </p:txBody>
      </p:sp>
      <p:graphicFrame>
        <p:nvGraphicFramePr>
          <p:cNvPr id="3" name="TextBox 16">
            <a:extLst>
              <a:ext uri="{FF2B5EF4-FFF2-40B4-BE49-F238E27FC236}">
                <a16:creationId xmlns:a16="http://schemas.microsoft.com/office/drawing/2014/main" id="{8211E1E2-0BAD-4B0C-B7FE-B9CA53F57E6B}"/>
              </a:ext>
            </a:extLst>
          </p:cNvPr>
          <p:cNvGraphicFramePr/>
          <p:nvPr>
            <p:extLst>
              <p:ext uri="{D42A27DB-BD31-4B8C-83A1-F6EECF244321}">
                <p14:modId xmlns:p14="http://schemas.microsoft.com/office/powerpoint/2010/main" val="245779578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50487223"/>
      </p:ext>
    </p:extLst>
  </p:cSld>
  <p:clrMapOvr>
    <a:masterClrMapping/>
  </p:clrMapOvr>
  <mc:AlternateContent xmlns:mc="http://schemas.openxmlformats.org/markup-compatibility/2006" xmlns:p14="http://schemas.microsoft.com/office/powerpoint/2010/main">
    <mc:Choice Requires="p14">
      <p:transition spd="slow" p14:dur="2000" advTm="49132"/>
    </mc:Choice>
    <mc:Fallback xmlns="">
      <p:transition spd="slow" advTm="4913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22F9423-F4B1-45D4-8445-E9991ECCB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AAE26094-B2F4-459B-A6FC-1DB0FA7DFFA5}"/>
              </a:ext>
            </a:extLst>
          </p:cNvPr>
          <p:cNvSpPr txBox="1">
            <a:spLocks/>
          </p:cNvSpPr>
          <p:nvPr/>
        </p:nvSpPr>
        <p:spPr>
          <a:xfrm>
            <a:off x="1812897" y="518649"/>
            <a:ext cx="9882278" cy="1067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b="1" i="0" u="none" strike="noStrike" kern="1200" cap="none" spc="0" normalizeH="0" baseline="0" noProof="0">
                <a:ln>
                  <a:noFill/>
                </a:ln>
                <a:solidFill>
                  <a:schemeClr val="tx1"/>
                </a:solidFill>
                <a:effectLst/>
                <a:uLnTx/>
                <a:uFillTx/>
                <a:latin typeface="+mj-lt"/>
                <a:ea typeface="+mj-ea"/>
                <a:cs typeface="+mj-cs"/>
              </a:rPr>
              <a:t>Pre-Completion OPT</a:t>
            </a:r>
          </a:p>
        </p:txBody>
      </p:sp>
      <p:grpSp>
        <p:nvGrpSpPr>
          <p:cNvPr id="33" name="Group 32">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628863"/>
            <a:ext cx="1128382" cy="847206"/>
            <a:chOff x="8183879" y="1000124"/>
            <a:chExt cx="1562267" cy="1172973"/>
          </a:xfrm>
        </p:grpSpPr>
        <p:sp>
          <p:nvSpPr>
            <p:cNvPr id="34"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35"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Footer Placeholder 4">
            <a:extLst>
              <a:ext uri="{FF2B5EF4-FFF2-40B4-BE49-F238E27FC236}">
                <a16:creationId xmlns:a16="http://schemas.microsoft.com/office/drawing/2014/main" id="{0CAB72B5-66D1-3B4A-86D0-A5D5832D89C6}"/>
              </a:ext>
            </a:extLst>
          </p:cNvPr>
          <p:cNvSpPr>
            <a:spLocks noGrp="1"/>
          </p:cNvSpPr>
          <p:nvPr>
            <p:ph type="ftr" sz="quarter" idx="16"/>
          </p:nvPr>
        </p:nvSpPr>
        <p:spPr>
          <a:xfrm>
            <a:off x="1000445" y="6126797"/>
            <a:ext cx="5568991"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sz="1100" b="1" i="0" u="none" strike="noStrike" kern="1200" cap="none" spc="0" normalizeH="0" baseline="0" noProof="0">
                <a:ln>
                  <a:noFill/>
                </a:ln>
                <a:solidFill>
                  <a:schemeClr val="tx1">
                    <a:alpha val="80000"/>
                  </a:schemeClr>
                </a:solidFill>
                <a:effectLst/>
                <a:uLnTx/>
                <a:uFillTx/>
                <a:latin typeface="+mn-lt"/>
                <a:ea typeface="+mn-ea"/>
                <a:cs typeface="+mn-cs"/>
              </a:rPr>
              <a:t>Peralta Community College District</a:t>
            </a:r>
          </a:p>
        </p:txBody>
      </p:sp>
      <p:sp>
        <p:nvSpPr>
          <p:cNvPr id="6" name="Slide Number Placeholder 5">
            <a:extLst>
              <a:ext uri="{FF2B5EF4-FFF2-40B4-BE49-F238E27FC236}">
                <a16:creationId xmlns:a16="http://schemas.microsoft.com/office/drawing/2014/main" id="{CEB07B20-37B6-A949-9382-6356C957E84B}"/>
              </a:ext>
            </a:extLst>
          </p:cNvPr>
          <p:cNvSpPr>
            <a:spLocks noGrp="1"/>
          </p:cNvSpPr>
          <p:nvPr>
            <p:ph type="sldNum" sz="quarter" idx="17"/>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marR="0" lvl="0" indent="0" algn="ctr" fontAlgn="auto">
              <a:spcBef>
                <a:spcPts val="0"/>
              </a:spcBef>
              <a:spcAft>
                <a:spcPts val="600"/>
              </a:spcAft>
              <a:buClrTx/>
              <a:buSzTx/>
              <a:buFontTx/>
              <a:buNone/>
              <a:tabLst/>
              <a:defRPr/>
            </a:pPr>
            <a:fld id="{039DC14C-06F9-AD40-B089-2689B4B71FE7}" type="slidenum">
              <a:rPr kumimoji="0" lang="en-US" b="1" i="0" u="none" strike="noStrike" cap="none" spc="0" normalizeH="0" baseline="0" noProof="0">
                <a:ln>
                  <a:noFill/>
                </a:ln>
                <a:effectLst/>
                <a:uLnTx/>
                <a:uFillTx/>
              </a:rPr>
              <a:pPr marR="0" lvl="0" indent="0" algn="ctr" fontAlgn="auto">
                <a:spcBef>
                  <a:spcPts val="0"/>
                </a:spcBef>
                <a:spcAft>
                  <a:spcPts val="600"/>
                </a:spcAft>
                <a:buClrTx/>
                <a:buSzTx/>
                <a:buFontTx/>
                <a:buNone/>
                <a:tabLst/>
                <a:defRPr/>
              </a:pPr>
              <a:t>12</a:t>
            </a:fld>
            <a:endParaRPr kumimoji="0" lang="en-US" b="1" i="0" u="none" strike="noStrike" cap="none" spc="0" normalizeH="0" baseline="0" noProof="0">
              <a:ln>
                <a:noFill/>
              </a:ln>
              <a:effectLst/>
              <a:uLnTx/>
              <a:uFillTx/>
            </a:endParaRPr>
          </a:p>
        </p:txBody>
      </p:sp>
      <p:graphicFrame>
        <p:nvGraphicFramePr>
          <p:cNvPr id="2" name="Content Placeholder 2">
            <a:extLst>
              <a:ext uri="{FF2B5EF4-FFF2-40B4-BE49-F238E27FC236}">
                <a16:creationId xmlns:a16="http://schemas.microsoft.com/office/drawing/2014/main" id="{C0D6AEA2-569E-4DFC-8521-41157494CCEE}"/>
              </a:ext>
            </a:extLst>
          </p:cNvPr>
          <p:cNvGraphicFramePr>
            <a:graphicFrameLocks/>
          </p:cNvGraphicFramePr>
          <p:nvPr>
            <p:extLst>
              <p:ext uri="{D42A27DB-BD31-4B8C-83A1-F6EECF244321}">
                <p14:modId xmlns:p14="http://schemas.microsoft.com/office/powerpoint/2010/main" val="1945289558"/>
              </p:ext>
            </p:extLst>
          </p:nvPr>
        </p:nvGraphicFramePr>
        <p:xfrm>
          <a:off x="629854" y="1860604"/>
          <a:ext cx="10907490" cy="4094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2598816"/>
      </p:ext>
    </p:extLst>
  </p:cSld>
  <p:clrMapOvr>
    <a:masterClrMapping/>
  </p:clrMapOvr>
  <mc:AlternateContent xmlns:mc="http://schemas.openxmlformats.org/markup-compatibility/2006" xmlns:p14="http://schemas.microsoft.com/office/powerpoint/2010/main">
    <mc:Choice Requires="p14">
      <p:transition spd="slow" p14:dur="2000" advTm="55043"/>
    </mc:Choice>
    <mc:Fallback xmlns="">
      <p:transition spd="slow" advTm="5504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 name="Rectangle 122">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3275850-2643-408E-9A21-2D5708C46350}"/>
              </a:ext>
            </a:extLst>
          </p:cNvPr>
          <p:cNvSpPr txBox="1"/>
          <p:nvPr/>
        </p:nvSpPr>
        <p:spPr>
          <a:xfrm>
            <a:off x="762000" y="563841"/>
            <a:ext cx="3680341" cy="4948329"/>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fontAlgn="auto">
              <a:lnSpc>
                <a:spcPct val="90000"/>
              </a:lnSpc>
              <a:spcBef>
                <a:spcPct val="0"/>
              </a:spcBef>
              <a:spcAft>
                <a:spcPts val="600"/>
              </a:spcAft>
              <a:buClrTx/>
              <a:buSzTx/>
              <a:tabLst/>
              <a:defRPr/>
            </a:pPr>
            <a:r>
              <a:rPr kumimoji="0" lang="en-US" sz="4400" b="1" i="0" u="none" strike="noStrike" kern="1200" cap="none" spc="0" normalizeH="0" baseline="0" noProof="0">
                <a:ln>
                  <a:noFill/>
                </a:ln>
                <a:solidFill>
                  <a:schemeClr val="bg1"/>
                </a:solidFill>
                <a:effectLst/>
                <a:uLnTx/>
                <a:uFillTx/>
                <a:latin typeface="+mj-lt"/>
                <a:ea typeface="+mj-ea"/>
                <a:cs typeface="+mj-cs"/>
              </a:rPr>
              <a:t>Post-Completion OPT</a:t>
            </a:r>
            <a:endParaRPr kumimoji="0" lang="en-US" sz="4400" b="0" i="0" u="none" strike="noStrike" kern="1200" cap="none" spc="0" normalizeH="0" baseline="0" noProof="0">
              <a:ln>
                <a:noFill/>
              </a:ln>
              <a:solidFill>
                <a:schemeClr val="bg1"/>
              </a:solidFill>
              <a:effectLst/>
              <a:uLnTx/>
              <a:uFillTx/>
              <a:latin typeface="+mj-lt"/>
              <a:ea typeface="+mj-ea"/>
              <a:cs typeface="+mj-cs"/>
            </a:endParaRPr>
          </a:p>
        </p:txBody>
      </p:sp>
      <p:cxnSp>
        <p:nvCxnSpPr>
          <p:cNvPr id="125" name="Straight Connector 124">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CAB72B5-66D1-3B4A-86D0-A5D5832D89C6}"/>
              </a:ext>
            </a:extLst>
          </p:cNvPr>
          <p:cNvSpPr>
            <a:spLocks noGrp="1"/>
          </p:cNvSpPr>
          <p:nvPr>
            <p:ph type="ftr" sz="quarter" idx="16"/>
          </p:nvPr>
        </p:nvSpPr>
        <p:spPr>
          <a:xfrm>
            <a:off x="5181600" y="6356350"/>
            <a:ext cx="4542118"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1" i="0" u="none" strike="noStrike" kern="1200" cap="none" spc="0" normalizeH="0" baseline="0" noProof="0">
                <a:ln>
                  <a:noFill/>
                </a:ln>
                <a:solidFill>
                  <a:schemeClr val="tx1">
                    <a:alpha val="80000"/>
                  </a:schemeClr>
                </a:solidFill>
                <a:effectLst/>
                <a:uLnTx/>
                <a:uFillTx/>
                <a:latin typeface="+mn-lt"/>
                <a:ea typeface="+mn-ea"/>
                <a:cs typeface="+mn-cs"/>
              </a:rPr>
              <a:t>Peralta Community College District</a:t>
            </a:r>
          </a:p>
        </p:txBody>
      </p:sp>
      <p:sp>
        <p:nvSpPr>
          <p:cNvPr id="6" name="Slide Number Placeholder 5">
            <a:extLst>
              <a:ext uri="{FF2B5EF4-FFF2-40B4-BE49-F238E27FC236}">
                <a16:creationId xmlns:a16="http://schemas.microsoft.com/office/drawing/2014/main" id="{CEB07B20-37B6-A949-9382-6356C957E84B}"/>
              </a:ext>
            </a:extLst>
          </p:cNvPr>
          <p:cNvSpPr>
            <a:spLocks noGrp="1"/>
          </p:cNvSpPr>
          <p:nvPr>
            <p:ph type="sldNum" sz="quarter" idx="17"/>
          </p:nvPr>
        </p:nvSpPr>
        <p:spPr>
          <a:xfrm>
            <a:off x="10251024" y="6356350"/>
            <a:ext cx="1102776"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39DC14C-06F9-AD40-B089-2689B4B71FE7}" type="slidenum">
              <a:rPr kumimoji="0" lang="en-US" b="1" i="0" u="none" strike="noStrike" cap="none" spc="0" normalizeH="0" baseline="0" noProof="0">
                <a:ln>
                  <a:noFill/>
                </a:ln>
                <a:solidFill>
                  <a:schemeClr val="tx1">
                    <a:alpha val="80000"/>
                  </a:schemeClr>
                </a:solidFill>
                <a:effectLst/>
                <a:uLnTx/>
                <a:uFillTx/>
              </a:rPr>
              <a:pPr marR="0" lvl="0" indent="0" fontAlgn="auto">
                <a:spcBef>
                  <a:spcPts val="0"/>
                </a:spcBef>
                <a:spcAft>
                  <a:spcPts val="600"/>
                </a:spcAft>
                <a:buClrTx/>
                <a:buSzTx/>
                <a:buFontTx/>
                <a:buNone/>
                <a:tabLst/>
                <a:defRPr/>
              </a:pPr>
              <a:t>13</a:t>
            </a:fld>
            <a:endParaRPr kumimoji="0" lang="en-US" b="1" i="0" u="none" strike="noStrike" cap="none" spc="0" normalizeH="0" baseline="0" noProof="0">
              <a:ln>
                <a:noFill/>
              </a:ln>
              <a:solidFill>
                <a:schemeClr val="tx1">
                  <a:alpha val="80000"/>
                </a:schemeClr>
              </a:solidFill>
              <a:effectLst/>
              <a:uLnTx/>
              <a:uFillTx/>
            </a:endParaRPr>
          </a:p>
        </p:txBody>
      </p:sp>
      <p:graphicFrame>
        <p:nvGraphicFramePr>
          <p:cNvPr id="118" name="Content Placeholder 1108">
            <a:extLst>
              <a:ext uri="{FF2B5EF4-FFF2-40B4-BE49-F238E27FC236}">
                <a16:creationId xmlns:a16="http://schemas.microsoft.com/office/drawing/2014/main" id="{18A9776B-28B1-4B90-9DBA-5A74FAADDA6C}"/>
              </a:ext>
            </a:extLst>
          </p:cNvPr>
          <p:cNvGraphicFramePr>
            <a:graphicFrameLocks/>
          </p:cNvGraphicFramePr>
          <p:nvPr>
            <p:extLst>
              <p:ext uri="{D42A27DB-BD31-4B8C-83A1-F6EECF244321}">
                <p14:modId xmlns:p14="http://schemas.microsoft.com/office/powerpoint/2010/main" val="1052149643"/>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9355718"/>
      </p:ext>
    </p:extLst>
  </p:cSld>
  <p:clrMapOvr>
    <a:masterClrMapping/>
  </p:clrMapOvr>
  <mc:AlternateContent xmlns:mc="http://schemas.openxmlformats.org/markup-compatibility/2006" xmlns:p14="http://schemas.microsoft.com/office/powerpoint/2010/main">
    <mc:Choice Requires="p14">
      <p:transition spd="slow" p14:dur="2000" advTm="55673"/>
    </mc:Choice>
    <mc:Fallback xmlns="">
      <p:transition spd="slow" advTm="5567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204ACC-700A-4B23-9428-4303F146E0DA}"/>
              </a:ext>
            </a:extLst>
          </p:cNvPr>
          <p:cNvSpPr txBox="1"/>
          <p:nvPr/>
        </p:nvSpPr>
        <p:spPr>
          <a:xfrm>
            <a:off x="391378" y="320675"/>
            <a:ext cx="11407487"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0" marR="0" lvl="0" indent="0" fontAlgn="auto">
              <a:lnSpc>
                <a:spcPct val="90000"/>
              </a:lnSpc>
              <a:spcBef>
                <a:spcPct val="0"/>
              </a:spcBef>
              <a:spcAft>
                <a:spcPts val="600"/>
              </a:spcAft>
              <a:buClrTx/>
              <a:buSzTx/>
              <a:tabLst/>
              <a:defRPr/>
            </a:pPr>
            <a:r>
              <a:rPr kumimoji="0" lang="en-US" sz="5400" b="1" i="0" u="none" strike="noStrike" kern="1200" cap="none" spc="0" normalizeH="0" baseline="0" noProof="0">
                <a:ln>
                  <a:noFill/>
                </a:ln>
                <a:solidFill>
                  <a:schemeClr val="accent5"/>
                </a:solidFill>
                <a:effectLst/>
                <a:uLnTx/>
                <a:uFillTx/>
                <a:latin typeface="+mj-lt"/>
                <a:ea typeface="+mj-ea"/>
                <a:cs typeface="+mj-cs"/>
              </a:rPr>
              <a:t>Economic Hardship</a:t>
            </a:r>
            <a:r>
              <a:rPr kumimoji="0" lang="en-US" sz="5400" b="0" i="0" u="none" strike="noStrike" kern="1200" cap="none" spc="0" normalizeH="0" baseline="0" noProof="0">
                <a:ln>
                  <a:noFill/>
                </a:ln>
                <a:solidFill>
                  <a:schemeClr val="accent5"/>
                </a:solidFill>
                <a:effectLst/>
                <a:uLnTx/>
                <a:uFillTx/>
                <a:latin typeface="+mj-lt"/>
                <a:ea typeface="+mj-ea"/>
                <a:cs typeface="+mj-cs"/>
              </a:rPr>
              <a:t>​</a:t>
            </a:r>
          </a:p>
        </p:txBody>
      </p:sp>
      <p:sp>
        <p:nvSpPr>
          <p:cNvPr id="5" name="Footer Placeholder 4">
            <a:extLst>
              <a:ext uri="{FF2B5EF4-FFF2-40B4-BE49-F238E27FC236}">
                <a16:creationId xmlns:a16="http://schemas.microsoft.com/office/drawing/2014/main" id="{0CAB72B5-66D1-3B4A-86D0-A5D5832D89C6}"/>
              </a:ext>
            </a:extLst>
          </p:cNvPr>
          <p:cNvSpPr>
            <a:spLocks noGrp="1"/>
          </p:cNvSpPr>
          <p:nvPr>
            <p:ph type="ftr" sz="quarter" idx="16"/>
          </p:nvPr>
        </p:nvSpPr>
        <p:spPr>
          <a:xfrm>
            <a:off x="4038600" y="6356350"/>
            <a:ext cx="4114800" cy="365125"/>
          </a:xfrm>
        </p:spPr>
        <p:txBody>
          <a:bodyPr vert="horz" lIns="91440" tIns="45720" rIns="91440" bIns="45720" rtlCol="0" anchor="ctr">
            <a:normAutofit/>
          </a:bodyPr>
          <a:lstStyle/>
          <a:p>
            <a:pPr marR="0" lvl="0" indent="0" algn="ctr" fontAlgn="auto">
              <a:spcBef>
                <a:spcPts val="0"/>
              </a:spcBef>
              <a:spcAft>
                <a:spcPts val="600"/>
              </a:spcAft>
              <a:buClrTx/>
              <a:buSzTx/>
              <a:buFontTx/>
              <a:buNone/>
              <a:tabLst/>
              <a:defRPr/>
            </a:pPr>
            <a:r>
              <a:rPr kumimoji="0" lang="en-US" b="1" i="0" u="none" strike="noStrike" kern="1200" cap="none" spc="0" normalizeH="0" baseline="0" noProof="0">
                <a:ln>
                  <a:noFill/>
                </a:ln>
                <a:solidFill>
                  <a:schemeClr val="tx1">
                    <a:tint val="75000"/>
                  </a:schemeClr>
                </a:solidFill>
                <a:effectLst/>
                <a:uLnTx/>
                <a:uFillTx/>
                <a:latin typeface="+mn-lt"/>
                <a:ea typeface="+mn-ea"/>
                <a:cs typeface="+mn-cs"/>
              </a:rPr>
              <a:t>Peralta Community College District</a:t>
            </a:r>
          </a:p>
        </p:txBody>
      </p:sp>
      <p:sp>
        <p:nvSpPr>
          <p:cNvPr id="6" name="Slide Number Placeholder 5">
            <a:extLst>
              <a:ext uri="{FF2B5EF4-FFF2-40B4-BE49-F238E27FC236}">
                <a16:creationId xmlns:a16="http://schemas.microsoft.com/office/drawing/2014/main" id="{CEB07B20-37B6-A949-9382-6356C957E84B}"/>
              </a:ext>
            </a:extLst>
          </p:cNvPr>
          <p:cNvSpPr>
            <a:spLocks noGrp="1"/>
          </p:cNvSpPr>
          <p:nvPr>
            <p:ph type="sldNum" sz="quarter" idx="17"/>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39DC14C-06F9-AD40-B089-2689B4B71FE7}" type="slidenum">
              <a:rPr kumimoji="0" lang="en-US" b="1" i="0" u="none" strike="noStrike" cap="none" spc="0" normalizeH="0" baseline="0" noProof="0" smtClean="0">
                <a:ln>
                  <a:noFill/>
                </a:ln>
                <a:solidFill>
                  <a:schemeClr val="tx1">
                    <a:tint val="75000"/>
                  </a:schemeClr>
                </a:solidFill>
                <a:effectLst/>
                <a:uLnTx/>
                <a:uFillTx/>
              </a:rPr>
              <a:pPr marR="0" lvl="0" indent="0" fontAlgn="auto">
                <a:spcBef>
                  <a:spcPts val="0"/>
                </a:spcBef>
                <a:spcAft>
                  <a:spcPts val="600"/>
                </a:spcAft>
                <a:buClrTx/>
                <a:buSzTx/>
                <a:buFontTx/>
                <a:buNone/>
                <a:tabLst/>
                <a:defRPr/>
              </a:pPr>
              <a:t>14</a:t>
            </a:fld>
            <a:endParaRPr kumimoji="0" lang="en-US" b="1" i="0" u="none" strike="noStrike" cap="none" spc="0" normalizeH="0" baseline="0" noProof="0">
              <a:ln>
                <a:noFill/>
              </a:ln>
              <a:solidFill>
                <a:schemeClr val="tx1">
                  <a:tint val="75000"/>
                </a:schemeClr>
              </a:solidFill>
              <a:effectLst/>
              <a:uLnTx/>
              <a:uFillTx/>
            </a:endParaRPr>
          </a:p>
        </p:txBody>
      </p:sp>
      <p:graphicFrame>
        <p:nvGraphicFramePr>
          <p:cNvPr id="3" name="Diagram 6">
            <a:extLst>
              <a:ext uri="{FF2B5EF4-FFF2-40B4-BE49-F238E27FC236}">
                <a16:creationId xmlns:a16="http://schemas.microsoft.com/office/drawing/2014/main" id="{5AFC4EBE-4826-4BBE-B5FF-EA2D12B146BF}"/>
              </a:ext>
            </a:extLst>
          </p:cNvPr>
          <p:cNvGraphicFramePr/>
          <p:nvPr>
            <p:extLst>
              <p:ext uri="{D42A27DB-BD31-4B8C-83A1-F6EECF244321}">
                <p14:modId xmlns:p14="http://schemas.microsoft.com/office/powerpoint/2010/main" val="1277944020"/>
              </p:ext>
            </p:extLst>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0111055"/>
      </p:ext>
    </p:extLst>
  </p:cSld>
  <p:clrMapOvr>
    <a:masterClrMapping/>
  </p:clrMapOvr>
  <mc:AlternateContent xmlns:mc="http://schemas.openxmlformats.org/markup-compatibility/2006" xmlns:p14="http://schemas.microsoft.com/office/powerpoint/2010/main">
    <mc:Choice Requires="p14">
      <p:transition spd="slow" p14:dur="2000" advTm="36481"/>
    </mc:Choice>
    <mc:Fallback xmlns="">
      <p:transition spd="slow" advTm="3648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4F183B-5FB4-4988-8C16-454C0B54C8AD}"/>
              </a:ext>
            </a:extLst>
          </p:cNvPr>
          <p:cNvPicPr>
            <a:picLocks noChangeAspect="1"/>
          </p:cNvPicPr>
          <p:nvPr/>
        </p:nvPicPr>
        <p:blipFill rotWithShape="1">
          <a:blip r:embed="rId2"/>
          <a:srcRect t="1241" r="-2" b="14362"/>
          <a:stretch/>
        </p:blipFill>
        <p:spPr>
          <a:xfrm>
            <a:off x="-9939" y="31681"/>
            <a:ext cx="12191980" cy="6857990"/>
          </a:xfrm>
          <a:prstGeom prst="rect">
            <a:avLst/>
          </a:prstGeom>
        </p:spPr>
      </p:pic>
      <p:sp>
        <p:nvSpPr>
          <p:cNvPr id="11" name="Rectangle 10">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661699"/>
            <a:ext cx="3703320" cy="949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883" y="1817914"/>
            <a:ext cx="3702134" cy="3378388"/>
          </a:xfrm>
          <a:prstGeom prst="rect">
            <a:avLst/>
          </a:prstGeom>
          <a:solidFill>
            <a:schemeClr val="bg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99510" y="2324906"/>
            <a:ext cx="3412067" cy="1588698"/>
          </a:xfrm>
        </p:spPr>
        <p:txBody>
          <a:bodyPr>
            <a:normAutofit/>
          </a:bodyPr>
          <a:lstStyle/>
          <a:p>
            <a:r>
              <a:rPr lang="en-US">
                <a:solidFill>
                  <a:schemeClr val="tx1"/>
                </a:solidFill>
                <a:cs typeface="Calibri Light"/>
              </a:rPr>
              <a:t>OPT Application Process</a:t>
            </a:r>
            <a:endParaRPr lang="en-US">
              <a:solidFill>
                <a:schemeClr val="tx1"/>
              </a:solidFill>
            </a:endParaRPr>
          </a:p>
        </p:txBody>
      </p:sp>
      <p:sp>
        <p:nvSpPr>
          <p:cNvPr id="3" name="Subtitle 2"/>
          <p:cNvSpPr>
            <a:spLocks noGrp="1"/>
          </p:cNvSpPr>
          <p:nvPr>
            <p:ph type="subTitle" idx="1"/>
          </p:nvPr>
        </p:nvSpPr>
        <p:spPr>
          <a:xfrm>
            <a:off x="899510" y="3945249"/>
            <a:ext cx="3412067" cy="738820"/>
          </a:xfrm>
        </p:spPr>
        <p:txBody>
          <a:bodyPr vert="horz" lIns="91440" tIns="45720" rIns="91440" bIns="45720" rtlCol="0">
            <a:normAutofit/>
          </a:bodyPr>
          <a:lstStyle/>
          <a:p>
            <a:r>
              <a:rPr lang="en-US"/>
              <a:t>Submit your Application ONLINE!</a:t>
            </a:r>
          </a:p>
        </p:txBody>
      </p:sp>
      <p:sp>
        <p:nvSpPr>
          <p:cNvPr id="5" name="TextBox 4">
            <a:extLst>
              <a:ext uri="{FF2B5EF4-FFF2-40B4-BE49-F238E27FC236}">
                <a16:creationId xmlns:a16="http://schemas.microsoft.com/office/drawing/2014/main" id="{7FEB9856-36EC-484F-A2EC-D7DEC025A2F2}"/>
              </a:ext>
            </a:extLst>
          </p:cNvPr>
          <p:cNvSpPr txBox="1"/>
          <p:nvPr/>
        </p:nvSpPr>
        <p:spPr>
          <a:xfrm>
            <a:off x="5377070" y="1752781"/>
            <a:ext cx="5661991" cy="3385542"/>
          </a:xfrm>
          <a:prstGeom prst="rect">
            <a:avLst/>
          </a:prstGeom>
          <a:solidFill>
            <a:schemeClr val="bg1"/>
          </a:solidFill>
        </p:spPr>
        <p:txBody>
          <a:bodyPr wrap="square" rtlCol="0">
            <a:spAutoFit/>
          </a:bodyPr>
          <a:lstStyle/>
          <a:p>
            <a:r>
              <a:rPr lang="en-US" sz="2800" b="1" u="sng"/>
              <a:t>Why File Online?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To ensure timely filing</a:t>
            </a:r>
          </a:p>
          <a:p>
            <a:pPr marL="742950" lvl="1" indent="-285750">
              <a:buFont typeface="Arial" panose="020B0604020202020204" pitchFamily="34" charset="0"/>
              <a:buChar char="•"/>
            </a:pPr>
            <a:r>
              <a:rPr lang="en-US"/>
              <a:t>You can file on the same day OIE processes your I-20</a:t>
            </a:r>
          </a:p>
          <a:p>
            <a:pPr marL="285750" indent="-285750">
              <a:buFont typeface="Arial" panose="020B0604020202020204" pitchFamily="34" charset="0"/>
              <a:buChar char="•"/>
            </a:pPr>
            <a:r>
              <a:rPr lang="en-US"/>
              <a:t>Intuitive application</a:t>
            </a:r>
          </a:p>
          <a:p>
            <a:pPr marL="742950" lvl="1" indent="-285750">
              <a:buFont typeface="Arial" panose="020B0604020202020204" pitchFamily="34" charset="0"/>
              <a:buChar char="•"/>
            </a:pPr>
            <a:r>
              <a:rPr lang="en-US"/>
              <a:t>Respond to information for OPT students</a:t>
            </a:r>
          </a:p>
          <a:p>
            <a:pPr marL="285750" indent="-285750">
              <a:buFont typeface="Arial" panose="020B0604020202020204" pitchFamily="34" charset="0"/>
              <a:buChar char="•"/>
            </a:pPr>
            <a:r>
              <a:rPr lang="en-US"/>
              <a:t>Easy to upload your required documents</a:t>
            </a:r>
          </a:p>
          <a:p>
            <a:pPr marL="285750" indent="-285750">
              <a:buFont typeface="Arial" panose="020B0604020202020204" pitchFamily="34" charset="0"/>
              <a:buChar char="•"/>
            </a:pPr>
            <a:r>
              <a:rPr lang="en-US"/>
              <a:t>Pay by card to confirm filing</a:t>
            </a:r>
          </a:p>
          <a:p>
            <a:pPr marL="285750" indent="-285750">
              <a:buFont typeface="Arial" panose="020B0604020202020204" pitchFamily="34" charset="0"/>
              <a:buChar char="•"/>
            </a:pPr>
            <a:r>
              <a:rPr lang="en-US"/>
              <a:t>Immediate filing receipt</a:t>
            </a:r>
          </a:p>
          <a:p>
            <a:pPr marL="285750" indent="-285750">
              <a:buFont typeface="Arial" panose="020B0604020202020204" pitchFamily="34" charset="0"/>
              <a:buChar char="•"/>
            </a:pPr>
            <a:endParaRPr lang="en-US" sz="1200"/>
          </a:p>
          <a:p>
            <a:pPr marL="285750" indent="-285750">
              <a:buFont typeface="Arial" panose="020B0604020202020204" pitchFamily="34" charset="0"/>
              <a:buChar char="•"/>
            </a:pPr>
            <a:endParaRPr lang="en-US" sz="1200"/>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5604-CFED-41AD-9317-DAB64E37C9EB}"/>
              </a:ext>
            </a:extLst>
          </p:cNvPr>
          <p:cNvSpPr>
            <a:spLocks noGrp="1"/>
          </p:cNvSpPr>
          <p:nvPr>
            <p:ph type="title"/>
          </p:nvPr>
        </p:nvSpPr>
        <p:spPr/>
        <p:txBody>
          <a:bodyPr/>
          <a:lstStyle/>
          <a:p>
            <a:r>
              <a:rPr lang="en-US"/>
              <a:t>Eligibility</a:t>
            </a:r>
          </a:p>
        </p:txBody>
      </p:sp>
      <p:sp>
        <p:nvSpPr>
          <p:cNvPr id="3" name="Content Placeholder 2">
            <a:extLst>
              <a:ext uri="{FF2B5EF4-FFF2-40B4-BE49-F238E27FC236}">
                <a16:creationId xmlns:a16="http://schemas.microsoft.com/office/drawing/2014/main" id="{7A848FE6-C9A9-424E-954B-CD525066B85C}"/>
              </a:ext>
            </a:extLst>
          </p:cNvPr>
          <p:cNvSpPr>
            <a:spLocks noGrp="1"/>
          </p:cNvSpPr>
          <p:nvPr>
            <p:ph idx="1"/>
          </p:nvPr>
        </p:nvSpPr>
        <p:spPr/>
        <p:txBody>
          <a:bodyPr/>
          <a:lstStyle/>
          <a:p>
            <a:pPr marL="305435" indent="-305435"/>
            <a:r>
              <a:rPr lang="en-US" dirty="0">
                <a:ea typeface="+mn-lt"/>
                <a:cs typeface="+mn-lt"/>
              </a:rPr>
              <a:t>Post-Completion OPT: For students that are in their final semester now</a:t>
            </a:r>
          </a:p>
          <a:p>
            <a:pPr marL="629920" lvl="1" indent="-305435"/>
            <a:r>
              <a:rPr lang="en-US" dirty="0"/>
              <a:t>Must have been a student for at least 1 academic year (completing 2nd semester now at minimum)</a:t>
            </a:r>
          </a:p>
          <a:p>
            <a:pPr marL="629920" lvl="1" indent="-305435"/>
            <a:r>
              <a:rPr lang="en-US" dirty="0">
                <a:ea typeface="+mn-lt"/>
                <a:cs typeface="+mn-lt"/>
              </a:rPr>
              <a:t>Must be in final semester of completing degree or certificate</a:t>
            </a:r>
            <a:endParaRPr lang="en-US" dirty="0"/>
          </a:p>
          <a:p>
            <a:pPr marL="629920" lvl="1" indent="-305435"/>
            <a:r>
              <a:rPr lang="en-US" dirty="0"/>
              <a:t>May begin Employment as early as </a:t>
            </a:r>
            <a:r>
              <a:rPr lang="en-US" b="1" dirty="0"/>
              <a:t>May 26</a:t>
            </a:r>
            <a:r>
              <a:rPr lang="en-US" b="1" baseline="30000" dirty="0"/>
              <a:t>th</a:t>
            </a:r>
            <a:endParaRPr lang="en-US" dirty="0"/>
          </a:p>
          <a:p>
            <a:pPr marL="305435" indent="-305435"/>
            <a:endParaRPr lang="en-US" dirty="0"/>
          </a:p>
        </p:txBody>
      </p:sp>
    </p:spTree>
    <p:extLst>
      <p:ext uri="{BB962C8B-B14F-4D97-AF65-F5344CB8AC3E}">
        <p14:creationId xmlns:p14="http://schemas.microsoft.com/office/powerpoint/2010/main" val="4113793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AF55604-CFED-41AD-9317-DAB64E37C9EB}"/>
              </a:ext>
            </a:extLst>
          </p:cNvPr>
          <p:cNvSpPr>
            <a:spLocks noGrp="1"/>
          </p:cNvSpPr>
          <p:nvPr>
            <p:ph type="title"/>
          </p:nvPr>
        </p:nvSpPr>
        <p:spPr>
          <a:xfrm>
            <a:off x="601255" y="702155"/>
            <a:ext cx="3409783" cy="1300365"/>
          </a:xfrm>
        </p:spPr>
        <p:txBody>
          <a:bodyPr>
            <a:normAutofit/>
          </a:bodyPr>
          <a:lstStyle/>
          <a:p>
            <a:r>
              <a:rPr lang="en-US">
                <a:solidFill>
                  <a:srgbClr val="FFFFFF"/>
                </a:solidFill>
              </a:rPr>
              <a:t>application</a:t>
            </a:r>
          </a:p>
        </p:txBody>
      </p:sp>
      <p:sp>
        <p:nvSpPr>
          <p:cNvPr id="3" name="Content Placeholder 2">
            <a:extLst>
              <a:ext uri="{FF2B5EF4-FFF2-40B4-BE49-F238E27FC236}">
                <a16:creationId xmlns:a16="http://schemas.microsoft.com/office/drawing/2014/main" id="{7A848FE6-C9A9-424E-954B-CD525066B85C}"/>
              </a:ext>
            </a:extLst>
          </p:cNvPr>
          <p:cNvSpPr>
            <a:spLocks noGrp="1"/>
          </p:cNvSpPr>
          <p:nvPr>
            <p:ph idx="1"/>
          </p:nvPr>
        </p:nvSpPr>
        <p:spPr>
          <a:xfrm>
            <a:off x="601255" y="2177142"/>
            <a:ext cx="3409782" cy="3823607"/>
          </a:xfrm>
        </p:spPr>
        <p:txBody>
          <a:bodyPr vert="horz" lIns="91440" tIns="45720" rIns="91440" bIns="45720" rtlCol="0" anchor="ctr">
            <a:noAutofit/>
          </a:bodyPr>
          <a:lstStyle/>
          <a:p>
            <a:pPr marL="0" indent="0">
              <a:lnSpc>
                <a:spcPct val="90000"/>
              </a:lnSpc>
              <a:buNone/>
            </a:pPr>
            <a:r>
              <a:rPr lang="en-US">
                <a:solidFill>
                  <a:srgbClr val="FFFFFF"/>
                </a:solidFill>
                <a:ea typeface="+mn-lt"/>
                <a:cs typeface="+mn-lt"/>
              </a:rPr>
              <a:t>Log into your International Student Portal account  </a:t>
            </a:r>
            <a:r>
              <a:rPr lang="en-US">
                <a:solidFill>
                  <a:srgbClr val="FFFFFF"/>
                </a:solidFill>
                <a:ea typeface="+mn-lt"/>
                <a:cs typeface="+mn-lt"/>
                <a:hlinkClick r:id="rId2"/>
              </a:rPr>
              <a:t>https://international.peralta.edu/</a:t>
            </a:r>
            <a:r>
              <a:rPr lang="en-US">
                <a:solidFill>
                  <a:srgbClr val="FFFFFF"/>
                </a:solidFill>
                <a:ea typeface="+mn-lt"/>
                <a:cs typeface="+mn-lt"/>
              </a:rPr>
              <a:t> </a:t>
            </a:r>
            <a:endParaRPr lang="en-US"/>
          </a:p>
          <a:p>
            <a:pPr marL="0" indent="0">
              <a:lnSpc>
                <a:spcPct val="90000"/>
              </a:lnSpc>
              <a:buNone/>
            </a:pPr>
            <a:r>
              <a:rPr lang="en-US">
                <a:solidFill>
                  <a:srgbClr val="FFFFFF"/>
                </a:solidFill>
                <a:ea typeface="+mn-lt"/>
                <a:cs typeface="+mn-lt"/>
              </a:rPr>
              <a:t>Student Requests &amp; Documents- Optional Practical Training. </a:t>
            </a:r>
          </a:p>
          <a:p>
            <a:pPr marL="285750" indent="-285750">
              <a:lnSpc>
                <a:spcPct val="90000"/>
              </a:lnSpc>
            </a:pPr>
            <a:r>
              <a:rPr lang="en-US">
                <a:solidFill>
                  <a:srgbClr val="FFFFFF"/>
                </a:solidFill>
                <a:ea typeface="+mn-lt"/>
                <a:cs typeface="+mn-lt"/>
              </a:rPr>
              <a:t>Select the OPT Request, then read through and answer questions. </a:t>
            </a:r>
          </a:p>
          <a:p>
            <a:pPr marL="285750" indent="-285750">
              <a:lnSpc>
                <a:spcPct val="90000"/>
              </a:lnSpc>
            </a:pPr>
            <a:r>
              <a:rPr lang="en-US">
                <a:solidFill>
                  <a:srgbClr val="FFFFFF"/>
                </a:solidFill>
                <a:ea typeface="+mn-lt"/>
                <a:cs typeface="+mn-lt"/>
              </a:rPr>
              <a:t>Fill out OPT Request by answering the </a:t>
            </a:r>
            <a:r>
              <a:rPr lang="en-US">
                <a:ea typeface="+mn-lt"/>
                <a:cs typeface="+mn-lt"/>
              </a:rPr>
              <a:t>questionnaire </a:t>
            </a:r>
            <a:r>
              <a:rPr lang="en-US">
                <a:solidFill>
                  <a:srgbClr val="FFFFFF"/>
                </a:solidFill>
                <a:ea typeface="+mn-lt"/>
                <a:cs typeface="+mn-lt"/>
              </a:rPr>
              <a:t>and click Done.</a:t>
            </a:r>
          </a:p>
          <a:p>
            <a:pPr marL="285750" indent="-285750">
              <a:lnSpc>
                <a:spcPct val="90000"/>
              </a:lnSpc>
            </a:pPr>
            <a:r>
              <a:rPr lang="en-US">
                <a:solidFill>
                  <a:schemeClr val="tx1"/>
                </a:solidFill>
                <a:ea typeface="+mn-lt"/>
                <a:cs typeface="+mn-lt"/>
              </a:rPr>
              <a:t>Read through OPT Training Rules and Regulations and Travel information.</a:t>
            </a:r>
            <a:endParaRPr lang="en-US">
              <a:solidFill>
                <a:schemeClr val="tx1"/>
              </a:solidFill>
            </a:endParaRPr>
          </a:p>
        </p:txBody>
      </p:sp>
      <p:pic>
        <p:nvPicPr>
          <p:cNvPr id="5" name="Picture 4" descr="A picture containing icon&#10;&#10;Description automatically generated">
            <a:extLst>
              <a:ext uri="{FF2B5EF4-FFF2-40B4-BE49-F238E27FC236}">
                <a16:creationId xmlns:a16="http://schemas.microsoft.com/office/drawing/2014/main" id="{CD95C895-B951-845C-793C-1A574CEA1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647" y="1686252"/>
            <a:ext cx="3846594" cy="4314497"/>
          </a:xfrm>
          <a:prstGeom prst="rect">
            <a:avLst/>
          </a:prstGeom>
        </p:spPr>
      </p:pic>
      <p:pic>
        <p:nvPicPr>
          <p:cNvPr id="16" name="Picture 15">
            <a:extLst>
              <a:ext uri="{FF2B5EF4-FFF2-40B4-BE49-F238E27FC236}">
                <a16:creationId xmlns:a16="http://schemas.microsoft.com/office/drawing/2014/main" id="{F5EE5A54-01E9-CA18-9113-33A7454F4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104" y="825740"/>
            <a:ext cx="7772400" cy="762118"/>
          </a:xfrm>
          <a:prstGeom prst="rect">
            <a:avLst/>
          </a:prstGeom>
        </p:spPr>
      </p:pic>
      <p:sp>
        <p:nvSpPr>
          <p:cNvPr id="18" name="Oval 17">
            <a:extLst>
              <a:ext uri="{FF2B5EF4-FFF2-40B4-BE49-F238E27FC236}">
                <a16:creationId xmlns:a16="http://schemas.microsoft.com/office/drawing/2014/main" id="{4F8232D5-9F01-AC9E-A9B2-8409CFBA422E}"/>
              </a:ext>
            </a:extLst>
          </p:cNvPr>
          <p:cNvSpPr/>
          <p:nvPr/>
        </p:nvSpPr>
        <p:spPr>
          <a:xfrm>
            <a:off x="9808141" y="857251"/>
            <a:ext cx="2453267" cy="54826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83453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CC17-844C-41D0-92B5-5C6880D70220}"/>
              </a:ext>
            </a:extLst>
          </p:cNvPr>
          <p:cNvSpPr>
            <a:spLocks noGrp="1"/>
          </p:cNvSpPr>
          <p:nvPr>
            <p:ph type="title"/>
          </p:nvPr>
        </p:nvSpPr>
        <p:spPr>
          <a:xfrm>
            <a:off x="581192" y="702156"/>
            <a:ext cx="11029616" cy="1188720"/>
          </a:xfrm>
        </p:spPr>
        <p:txBody>
          <a:bodyPr>
            <a:normAutofit/>
          </a:bodyPr>
          <a:lstStyle/>
          <a:p>
            <a:r>
              <a:rPr lang="en-US"/>
              <a:t>Documents required (UPLOAD/Attach in </a:t>
            </a:r>
            <a:r>
              <a:rPr lang="en-US" err="1"/>
              <a:t>ISP</a:t>
            </a:r>
            <a:r>
              <a:rPr lang="en-US"/>
              <a:t>)</a:t>
            </a:r>
          </a:p>
        </p:txBody>
      </p:sp>
      <p:graphicFrame>
        <p:nvGraphicFramePr>
          <p:cNvPr id="7" name="Diagram 7">
            <a:extLst>
              <a:ext uri="{FF2B5EF4-FFF2-40B4-BE49-F238E27FC236}">
                <a16:creationId xmlns:a16="http://schemas.microsoft.com/office/drawing/2014/main" id="{9858FA3F-6358-437A-AB8C-335F48CBDC7B}"/>
              </a:ext>
            </a:extLst>
          </p:cNvPr>
          <p:cNvGraphicFramePr/>
          <p:nvPr>
            <p:extLst>
              <p:ext uri="{D42A27DB-BD31-4B8C-83A1-F6EECF244321}">
                <p14:modId xmlns:p14="http://schemas.microsoft.com/office/powerpoint/2010/main" val="650302000"/>
              </p:ext>
            </p:extLst>
          </p:nvPr>
        </p:nvGraphicFramePr>
        <p:xfrm>
          <a:off x="581192" y="2340864"/>
          <a:ext cx="11029615" cy="3634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 name="TextBox 60">
            <a:extLst>
              <a:ext uri="{FF2B5EF4-FFF2-40B4-BE49-F238E27FC236}">
                <a16:creationId xmlns:a16="http://schemas.microsoft.com/office/drawing/2014/main" id="{F33F08CF-BD30-48FC-9E11-088CC26968CC}"/>
              </a:ext>
            </a:extLst>
          </p:cNvPr>
          <p:cNvSpPr txBox="1"/>
          <p:nvPr/>
        </p:nvSpPr>
        <p:spPr>
          <a:xfrm>
            <a:off x="579864" y="6053254"/>
            <a:ext cx="112274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solidFill>
                <a:srgbClr val="404040"/>
              </a:solidFill>
            </a:endParaRPr>
          </a:p>
        </p:txBody>
      </p:sp>
    </p:spTree>
    <p:extLst>
      <p:ext uri="{BB962C8B-B14F-4D97-AF65-F5344CB8AC3E}">
        <p14:creationId xmlns:p14="http://schemas.microsoft.com/office/powerpoint/2010/main" val="2163121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4FD27-DAFC-4E29-8050-3CA5615E42E3}"/>
              </a:ext>
            </a:extLst>
          </p:cNvPr>
          <p:cNvSpPr>
            <a:spLocks noGrp="1"/>
          </p:cNvSpPr>
          <p:nvPr>
            <p:ph type="title"/>
          </p:nvPr>
        </p:nvSpPr>
        <p:spPr/>
        <p:txBody>
          <a:bodyPr/>
          <a:lstStyle/>
          <a:p>
            <a:r>
              <a:rPr lang="en-US"/>
              <a:t>Once documents are uploaded to </a:t>
            </a:r>
            <a:r>
              <a:rPr lang="en-US" err="1"/>
              <a:t>isp</a:t>
            </a:r>
          </a:p>
        </p:txBody>
      </p:sp>
      <p:sp>
        <p:nvSpPr>
          <p:cNvPr id="3" name="Content Placeholder 2">
            <a:extLst>
              <a:ext uri="{FF2B5EF4-FFF2-40B4-BE49-F238E27FC236}">
                <a16:creationId xmlns:a16="http://schemas.microsoft.com/office/drawing/2014/main" id="{CA09BF62-5870-4984-956F-EE1D74E88F82}"/>
              </a:ext>
            </a:extLst>
          </p:cNvPr>
          <p:cNvSpPr>
            <a:spLocks noGrp="1"/>
          </p:cNvSpPr>
          <p:nvPr>
            <p:ph idx="1"/>
          </p:nvPr>
        </p:nvSpPr>
        <p:spPr/>
        <p:txBody>
          <a:bodyPr/>
          <a:lstStyle/>
          <a:p>
            <a:pPr marL="285750" indent="-285750">
              <a:lnSpc>
                <a:spcPct val="100000"/>
              </a:lnSpc>
              <a:spcBef>
                <a:spcPts val="0"/>
              </a:spcBef>
              <a:spcAft>
                <a:spcPts val="0"/>
              </a:spcAft>
            </a:pPr>
            <a:r>
              <a:rPr lang="en-US">
                <a:ea typeface="+mn-lt"/>
                <a:cs typeface="+mn-lt"/>
              </a:rPr>
              <a:t>Email </a:t>
            </a:r>
            <a:r>
              <a:rPr lang="en-US">
                <a:solidFill>
                  <a:srgbClr val="A0795A"/>
                </a:solidFill>
                <a:ea typeface="+mn-lt"/>
                <a:cs typeface="+mn-lt"/>
              </a:rPr>
              <a:t>kdavid@peralta.edu </a:t>
            </a:r>
            <a:r>
              <a:rPr lang="en-US">
                <a:ea typeface="+mn-lt"/>
                <a:cs typeface="+mn-lt"/>
              </a:rPr>
              <a:t>to …</a:t>
            </a:r>
            <a:endParaRPr lang="en-US"/>
          </a:p>
          <a:p>
            <a:pPr marL="0" indent="0">
              <a:lnSpc>
                <a:spcPct val="100000"/>
              </a:lnSpc>
              <a:spcBef>
                <a:spcPts val="0"/>
              </a:spcBef>
              <a:spcAft>
                <a:spcPts val="0"/>
              </a:spcAft>
              <a:buNone/>
            </a:pPr>
            <a:endParaRPr lang="en-US">
              <a:ea typeface="+mn-lt"/>
              <a:cs typeface="+mn-lt"/>
            </a:endParaRPr>
          </a:p>
          <a:p>
            <a:pPr marL="0" indent="0">
              <a:lnSpc>
                <a:spcPct val="100000"/>
              </a:lnSpc>
              <a:spcBef>
                <a:spcPts val="0"/>
              </a:spcBef>
              <a:spcAft>
                <a:spcPts val="0"/>
              </a:spcAft>
              <a:buNone/>
            </a:pPr>
            <a:r>
              <a:rPr lang="en-US">
                <a:ea typeface="+mn-lt"/>
                <a:cs typeface="+mn-lt"/>
              </a:rPr>
              <a:t>Confirm these 3 documents (Petition to Graduate, I-765 and I-94) have been uploaded to your OPT request in your ISP account and are ready for review</a:t>
            </a:r>
          </a:p>
          <a:p>
            <a:pPr marL="0" indent="0">
              <a:lnSpc>
                <a:spcPct val="100000"/>
              </a:lnSpc>
              <a:spcBef>
                <a:spcPts val="0"/>
              </a:spcBef>
              <a:spcAft>
                <a:spcPts val="0"/>
              </a:spcAft>
              <a:buNone/>
            </a:pPr>
            <a:endParaRPr lang="en-US">
              <a:ea typeface="+mn-lt"/>
              <a:cs typeface="+mn-lt"/>
            </a:endParaRPr>
          </a:p>
          <a:p>
            <a:pPr marL="0" indent="0">
              <a:lnSpc>
                <a:spcPct val="100000"/>
              </a:lnSpc>
              <a:spcBef>
                <a:spcPts val="0"/>
              </a:spcBef>
              <a:spcAft>
                <a:spcPts val="0"/>
              </a:spcAft>
              <a:buNone/>
            </a:pPr>
            <a:r>
              <a:rPr lang="en-US">
                <a:ea typeface="+mn-lt"/>
                <a:cs typeface="+mn-lt"/>
              </a:rPr>
              <a:t>Confirm</a:t>
            </a:r>
            <a:r>
              <a:rPr lang="en-US"/>
              <a:t> your </a:t>
            </a:r>
            <a:r>
              <a:rPr lang="en-US" b="1"/>
              <a:t>Requested </a:t>
            </a:r>
            <a:r>
              <a:rPr lang="en-US"/>
              <a:t>Employment Start Date (When would you like to begin employment?)</a:t>
            </a:r>
          </a:p>
        </p:txBody>
      </p:sp>
    </p:spTree>
    <p:extLst>
      <p:ext uri="{BB962C8B-B14F-4D97-AF65-F5344CB8AC3E}">
        <p14:creationId xmlns:p14="http://schemas.microsoft.com/office/powerpoint/2010/main" val="2278960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ite puzzle with one red piece">
            <a:extLst>
              <a:ext uri="{FF2B5EF4-FFF2-40B4-BE49-F238E27FC236}">
                <a16:creationId xmlns:a16="http://schemas.microsoft.com/office/drawing/2014/main" id="{53719A11-BA81-285A-F78C-E4F8872C633D}"/>
              </a:ext>
            </a:extLst>
          </p:cNvPr>
          <p:cNvPicPr>
            <a:picLocks noChangeAspect="1"/>
          </p:cNvPicPr>
          <p:nvPr/>
        </p:nvPicPr>
        <p:blipFill rotWithShape="1">
          <a:blip r:embed="rId2"/>
          <a:srcRect/>
          <a:stretch/>
        </p:blipFill>
        <p:spPr>
          <a:xfrm>
            <a:off x="20" y="10"/>
            <a:ext cx="12191980" cy="6857988"/>
          </a:xfrm>
          <a:prstGeom prst="rect">
            <a:avLst/>
          </a:prstGeom>
        </p:spPr>
      </p:pic>
      <p:sp>
        <p:nvSpPr>
          <p:cNvPr id="9" name="Rectangle 8">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F2C89E3-50AB-DA6B-31FB-6BC436C3567F}"/>
              </a:ext>
            </a:extLst>
          </p:cNvPr>
          <p:cNvSpPr>
            <a:spLocks noGrp="1"/>
          </p:cNvSpPr>
          <p:nvPr>
            <p:ph type="title"/>
          </p:nvPr>
        </p:nvSpPr>
        <p:spPr>
          <a:xfrm>
            <a:off x="6966184" y="938022"/>
            <a:ext cx="4389261" cy="1188720"/>
          </a:xfrm>
        </p:spPr>
        <p:txBody>
          <a:bodyPr>
            <a:normAutofit/>
          </a:bodyPr>
          <a:lstStyle/>
          <a:p>
            <a:r>
              <a:rPr lang="en-US"/>
              <a:t>Agenda:</a:t>
            </a:r>
          </a:p>
        </p:txBody>
      </p:sp>
      <p:sp>
        <p:nvSpPr>
          <p:cNvPr id="3" name="Content Placeholder 2">
            <a:extLst>
              <a:ext uri="{FF2B5EF4-FFF2-40B4-BE49-F238E27FC236}">
                <a16:creationId xmlns:a16="http://schemas.microsoft.com/office/drawing/2014/main" id="{06E911B8-5774-9AC9-F873-335C39D2783B}"/>
              </a:ext>
            </a:extLst>
          </p:cNvPr>
          <p:cNvSpPr>
            <a:spLocks noGrp="1"/>
          </p:cNvSpPr>
          <p:nvPr>
            <p:ph idx="1"/>
          </p:nvPr>
        </p:nvSpPr>
        <p:spPr>
          <a:xfrm>
            <a:off x="6966184" y="2340865"/>
            <a:ext cx="4389262" cy="3788474"/>
          </a:xfrm>
        </p:spPr>
        <p:txBody>
          <a:bodyPr>
            <a:normAutofit/>
          </a:bodyPr>
          <a:lstStyle/>
          <a:p>
            <a:r>
              <a:rPr lang="en-US" dirty="0"/>
              <a:t>Health Insurance</a:t>
            </a:r>
          </a:p>
          <a:p>
            <a:r>
              <a:rPr lang="en-US" dirty="0"/>
              <a:t>Fall registration/Holds</a:t>
            </a:r>
          </a:p>
          <a:p>
            <a:pPr marL="305435" indent="-305435"/>
            <a:r>
              <a:rPr lang="en-US" dirty="0"/>
              <a:t>Program Extensions</a:t>
            </a:r>
          </a:p>
          <a:p>
            <a:pPr marL="305435" indent="-305435"/>
            <a:r>
              <a:rPr lang="en-US" dirty="0"/>
              <a:t>Travel Signature</a:t>
            </a:r>
          </a:p>
          <a:p>
            <a:pPr marL="305435" indent="-305435"/>
            <a:r>
              <a:rPr lang="en-US" dirty="0"/>
              <a:t>Employment </a:t>
            </a:r>
          </a:p>
          <a:p>
            <a:pPr marL="305435" indent="-305435"/>
            <a:r>
              <a:rPr lang="en-US" dirty="0"/>
              <a:t>Graduation</a:t>
            </a:r>
          </a:p>
          <a:p>
            <a:pPr marL="305435" indent="-305435"/>
            <a:r>
              <a:rPr lang="en-US" dirty="0"/>
              <a:t>Q&amp;A</a:t>
            </a:r>
          </a:p>
        </p:txBody>
      </p:sp>
    </p:spTree>
    <p:extLst>
      <p:ext uri="{BB962C8B-B14F-4D97-AF65-F5344CB8AC3E}">
        <p14:creationId xmlns:p14="http://schemas.microsoft.com/office/powerpoint/2010/main" val="3907771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18B3-0712-47E3-BF6D-4F61C5CC356C}"/>
              </a:ext>
            </a:extLst>
          </p:cNvPr>
          <p:cNvSpPr>
            <a:spLocks noGrp="1"/>
          </p:cNvSpPr>
          <p:nvPr>
            <p:ph type="title"/>
          </p:nvPr>
        </p:nvSpPr>
        <p:spPr/>
        <p:txBody>
          <a:bodyPr/>
          <a:lstStyle/>
          <a:p>
            <a:r>
              <a:rPr lang="en-US"/>
              <a:t>Other documents to collect</a:t>
            </a:r>
          </a:p>
        </p:txBody>
      </p:sp>
      <p:sp>
        <p:nvSpPr>
          <p:cNvPr id="3" name="Content Placeholder 2">
            <a:extLst>
              <a:ext uri="{FF2B5EF4-FFF2-40B4-BE49-F238E27FC236}">
                <a16:creationId xmlns:a16="http://schemas.microsoft.com/office/drawing/2014/main" id="{C44DBC46-632D-4D99-9911-8FEE726B6095}"/>
              </a:ext>
            </a:extLst>
          </p:cNvPr>
          <p:cNvSpPr>
            <a:spLocks noGrp="1"/>
          </p:cNvSpPr>
          <p:nvPr>
            <p:ph idx="1"/>
          </p:nvPr>
        </p:nvSpPr>
        <p:spPr/>
        <p:txBody>
          <a:bodyPr>
            <a:normAutofit/>
          </a:bodyPr>
          <a:lstStyle/>
          <a:p>
            <a:pPr marL="305435" indent="-305435"/>
            <a:r>
              <a:rPr lang="en-US" dirty="0">
                <a:ea typeface="+mn-lt"/>
                <a:cs typeface="+mn-lt"/>
              </a:rPr>
              <a:t>Copies of all past I-20s </a:t>
            </a:r>
            <a:endParaRPr lang="en-US"/>
          </a:p>
          <a:p>
            <a:pPr marL="305435" indent="-305435"/>
            <a:r>
              <a:rPr lang="en-US" dirty="0">
                <a:ea typeface="+mn-lt"/>
                <a:cs typeface="+mn-lt"/>
              </a:rPr>
              <a:t>Copy of your passport bio page </a:t>
            </a:r>
            <a:endParaRPr lang="en-US"/>
          </a:p>
          <a:p>
            <a:pPr marL="305435" indent="-305435"/>
            <a:r>
              <a:rPr lang="en-US" dirty="0">
                <a:ea typeface="+mn-lt"/>
                <a:cs typeface="+mn-lt"/>
              </a:rPr>
              <a:t>Copy of F-1 visa page </a:t>
            </a:r>
            <a:endParaRPr lang="en-US"/>
          </a:p>
          <a:p>
            <a:pPr marL="305435" indent="-305435"/>
            <a:r>
              <a:rPr lang="en-US" dirty="0">
                <a:ea typeface="+mn-lt"/>
                <a:cs typeface="+mn-lt"/>
              </a:rPr>
              <a:t>2 passport photos </a:t>
            </a:r>
            <a:endParaRPr lang="en-US"/>
          </a:p>
          <a:p>
            <a:pPr marL="305435" indent="-305435"/>
            <a:r>
              <a:rPr lang="en-US" dirty="0">
                <a:ea typeface="+mn-lt"/>
                <a:cs typeface="+mn-lt"/>
              </a:rPr>
              <a:t>$470 fee to “Department of Homeland Security” by check or money order. You may also pay by credit card using this form - </a:t>
            </a:r>
            <a:r>
              <a:rPr lang="en-US" dirty="0">
                <a:ea typeface="+mn-lt"/>
                <a:cs typeface="+mn-lt"/>
                <a:hlinkClick r:id="rId2"/>
              </a:rPr>
              <a:t>https://www.uscis.gov/sites/default/files/files/form/g-1450.pdf</a:t>
            </a:r>
            <a:r>
              <a:rPr lang="en-US" dirty="0">
                <a:ea typeface="+mn-lt"/>
                <a:cs typeface="+mn-lt"/>
              </a:rPr>
              <a:t> </a:t>
            </a:r>
          </a:p>
          <a:p>
            <a:pPr marL="305435" indent="-305435"/>
            <a:r>
              <a:rPr lang="en-US" dirty="0">
                <a:ea typeface="+mn-lt"/>
                <a:cs typeface="+mn-lt"/>
              </a:rPr>
              <a:t>Form G-1145 to receive E-Notifications of Application - </a:t>
            </a:r>
            <a:r>
              <a:rPr lang="en-US" dirty="0">
                <a:ea typeface="+mn-lt"/>
                <a:cs typeface="+mn-lt"/>
                <a:hlinkClick r:id="rId3"/>
              </a:rPr>
              <a:t>https://www.uscis.gov/g-1145</a:t>
            </a:r>
            <a:r>
              <a:rPr lang="en-US" dirty="0">
                <a:ea typeface="+mn-lt"/>
                <a:cs typeface="+mn-lt"/>
              </a:rPr>
              <a:t> </a:t>
            </a:r>
            <a:endParaRPr lang="en-US"/>
          </a:p>
          <a:p>
            <a:pPr marL="305435" indent="-305435"/>
            <a:r>
              <a:rPr lang="en-US" dirty="0">
                <a:ea typeface="+mn-lt"/>
                <a:cs typeface="+mn-lt"/>
              </a:rPr>
              <a:t>Previous Employment authorization documents (if available)</a:t>
            </a:r>
          </a:p>
        </p:txBody>
      </p:sp>
    </p:spTree>
    <p:extLst>
      <p:ext uri="{BB962C8B-B14F-4D97-AF65-F5344CB8AC3E}">
        <p14:creationId xmlns:p14="http://schemas.microsoft.com/office/powerpoint/2010/main" val="1065482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75E8-51E5-4CDE-B2CD-620AE898A212}"/>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8DC0A48D-9F65-492D-B79B-42404863CEBE}"/>
              </a:ext>
            </a:extLst>
          </p:cNvPr>
          <p:cNvSpPr>
            <a:spLocks noGrp="1"/>
          </p:cNvSpPr>
          <p:nvPr>
            <p:ph idx="1"/>
          </p:nvPr>
        </p:nvSpPr>
        <p:spPr/>
        <p:txBody>
          <a:bodyPr>
            <a:normAutofit/>
          </a:bodyPr>
          <a:lstStyle/>
          <a:p>
            <a:pPr marL="305435" indent="-305435"/>
            <a:r>
              <a:rPr lang="en-US" b="1" u="sng" dirty="0">
                <a:ea typeface="+mn-lt"/>
                <a:cs typeface="+mn-lt"/>
              </a:rPr>
              <a:t>You will be emailed a </a:t>
            </a:r>
            <a:r>
              <a:rPr lang="en-US" dirty="0">
                <a:ea typeface="+mn-lt"/>
                <a:cs typeface="+mn-lt"/>
              </a:rPr>
              <a:t>new OPT I-20 along with the directions on where to mail in your documents, which includes:</a:t>
            </a:r>
          </a:p>
          <a:p>
            <a:pPr marL="629920" lvl="1" indent="-305435"/>
            <a:r>
              <a:rPr lang="en-US" dirty="0">
                <a:ea typeface="+mn-lt"/>
                <a:cs typeface="+mn-lt"/>
              </a:rPr>
              <a:t>New OPT I-20</a:t>
            </a:r>
          </a:p>
          <a:p>
            <a:pPr marL="629920" lvl="1" indent="-305435"/>
            <a:r>
              <a:rPr lang="en-US" dirty="0">
                <a:ea typeface="+mn-lt"/>
                <a:cs typeface="+mn-lt"/>
              </a:rPr>
              <a:t>I-765 application</a:t>
            </a:r>
            <a:endParaRPr lang="en-US" dirty="0"/>
          </a:p>
          <a:p>
            <a:pPr marL="629920" lvl="1" indent="-305435"/>
            <a:r>
              <a:rPr lang="en-US" dirty="0">
                <a:ea typeface="+mn-lt"/>
                <a:cs typeface="+mn-lt"/>
              </a:rPr>
              <a:t>I-94 </a:t>
            </a:r>
            <a:endParaRPr lang="en-US" dirty="0"/>
          </a:p>
          <a:p>
            <a:pPr marL="629920" lvl="1" indent="-305435"/>
            <a:r>
              <a:rPr lang="en-US" dirty="0">
                <a:ea typeface="+mn-lt"/>
                <a:cs typeface="+mn-lt"/>
              </a:rPr>
              <a:t>Copies of all past I-20s </a:t>
            </a:r>
            <a:endParaRPr lang="en-US" dirty="0"/>
          </a:p>
          <a:p>
            <a:pPr marL="629920" lvl="1" indent="-305435"/>
            <a:r>
              <a:rPr lang="en-US" dirty="0">
                <a:ea typeface="+mn-lt"/>
                <a:cs typeface="+mn-lt"/>
              </a:rPr>
              <a:t>Copy of your passport bio page </a:t>
            </a:r>
            <a:endParaRPr lang="en-US" dirty="0"/>
          </a:p>
          <a:p>
            <a:pPr marL="629920" lvl="1" indent="-305435"/>
            <a:r>
              <a:rPr lang="en-US" dirty="0">
                <a:ea typeface="+mn-lt"/>
                <a:cs typeface="+mn-lt"/>
              </a:rPr>
              <a:t>Copy of F-1 visa page </a:t>
            </a:r>
            <a:endParaRPr lang="en-US" dirty="0"/>
          </a:p>
          <a:p>
            <a:pPr marL="629920" lvl="1" indent="-305435"/>
            <a:r>
              <a:rPr lang="en-US" dirty="0">
                <a:ea typeface="+mn-lt"/>
                <a:cs typeface="+mn-lt"/>
              </a:rPr>
              <a:t>2 passport photos </a:t>
            </a:r>
            <a:endParaRPr lang="en-US" dirty="0"/>
          </a:p>
          <a:p>
            <a:pPr marL="629920" lvl="1" indent="-305435"/>
            <a:r>
              <a:rPr lang="en-US" dirty="0">
                <a:ea typeface="+mn-lt"/>
                <a:cs typeface="+mn-lt"/>
              </a:rPr>
              <a:t>$470 fee</a:t>
            </a:r>
          </a:p>
          <a:p>
            <a:pPr marL="629920" lvl="1" indent="-305435"/>
            <a:r>
              <a:rPr lang="en-US" dirty="0">
                <a:ea typeface="+mn-lt"/>
                <a:cs typeface="+mn-lt"/>
              </a:rPr>
              <a:t>Form G-1145</a:t>
            </a:r>
            <a:endParaRPr lang="en-US" dirty="0"/>
          </a:p>
        </p:txBody>
      </p:sp>
    </p:spTree>
    <p:extLst>
      <p:ext uri="{BB962C8B-B14F-4D97-AF65-F5344CB8AC3E}">
        <p14:creationId xmlns:p14="http://schemas.microsoft.com/office/powerpoint/2010/main" val="3852748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DD300-0D6C-4EB0-9D31-7111462603D8}"/>
              </a:ext>
            </a:extLst>
          </p:cNvPr>
          <p:cNvSpPr>
            <a:spLocks noGrp="1"/>
          </p:cNvSpPr>
          <p:nvPr>
            <p:ph type="title"/>
          </p:nvPr>
        </p:nvSpPr>
        <p:spPr/>
        <p:txBody>
          <a:bodyPr/>
          <a:lstStyle/>
          <a:p>
            <a:r>
              <a:rPr lang="en-US"/>
              <a:t>After you send in your application to uscis</a:t>
            </a:r>
          </a:p>
        </p:txBody>
      </p:sp>
      <p:sp>
        <p:nvSpPr>
          <p:cNvPr id="3" name="Content Placeholder 2">
            <a:extLst>
              <a:ext uri="{FF2B5EF4-FFF2-40B4-BE49-F238E27FC236}">
                <a16:creationId xmlns:a16="http://schemas.microsoft.com/office/drawing/2014/main" id="{F7EFE8CE-B501-4F36-B594-5A08C0794AFA}"/>
              </a:ext>
            </a:extLst>
          </p:cNvPr>
          <p:cNvSpPr>
            <a:spLocks noGrp="1"/>
          </p:cNvSpPr>
          <p:nvPr>
            <p:ph idx="1"/>
          </p:nvPr>
        </p:nvSpPr>
        <p:spPr/>
        <p:txBody>
          <a:bodyPr/>
          <a:lstStyle/>
          <a:p>
            <a:pPr marL="305435" indent="-305435"/>
            <a:r>
              <a:rPr lang="en-US">
                <a:ea typeface="+mn-lt"/>
                <a:cs typeface="+mn-lt"/>
              </a:rPr>
              <a:t>Within 3-6 weeks you will receive an I-797C receipt in the mail. When you receive it, upload a copy of it to your ISP account (you can check the status of your application online using the receipt number on your I-797 at </a:t>
            </a:r>
            <a:r>
              <a:rPr lang="en-US">
                <a:ea typeface="+mn-lt"/>
                <a:cs typeface="+mn-lt"/>
                <a:hlinkClick r:id="rId2"/>
              </a:rPr>
              <a:t>https://egov.uscis.gov/casestatus/</a:t>
            </a:r>
            <a:r>
              <a:rPr lang="en-US">
                <a:ea typeface="+mn-lt"/>
                <a:cs typeface="+mn-lt"/>
              </a:rPr>
              <a:t> </a:t>
            </a:r>
          </a:p>
          <a:p>
            <a:pPr marL="305435" indent="-305435"/>
            <a:r>
              <a:rPr lang="en-US">
                <a:ea typeface="+mn-lt"/>
                <a:cs typeface="+mn-lt"/>
              </a:rPr>
              <a:t>Receive Employment Authorization Document/Approval Notice (2-3 months)</a:t>
            </a:r>
            <a:endParaRPr lang="en-US"/>
          </a:p>
          <a:p>
            <a:pPr marL="305435" indent="-305435"/>
            <a:r>
              <a:rPr lang="en-US">
                <a:ea typeface="+mn-lt"/>
                <a:cs typeface="+mn-lt"/>
              </a:rPr>
              <a:t>Upload a copy of your EAD card, I-797C, Notice of Action (Receipt) to the Documents Center in your ISP OPT Record</a:t>
            </a:r>
            <a:endParaRPr lang="en-US"/>
          </a:p>
          <a:p>
            <a:pPr marL="305435" indent="-305435"/>
            <a:r>
              <a:rPr lang="en-US">
                <a:ea typeface="+mn-lt"/>
                <a:cs typeface="+mn-lt"/>
              </a:rPr>
              <a:t>Receive Social Security Card if you don’t have one already</a:t>
            </a:r>
            <a:endParaRPr lang="en-US"/>
          </a:p>
          <a:p>
            <a:pPr marL="305435" indent="-305435"/>
            <a:endParaRPr lang="en-US"/>
          </a:p>
        </p:txBody>
      </p:sp>
    </p:spTree>
    <p:extLst>
      <p:ext uri="{BB962C8B-B14F-4D97-AF65-F5344CB8AC3E}">
        <p14:creationId xmlns:p14="http://schemas.microsoft.com/office/powerpoint/2010/main" val="348555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15304-0C2E-4D05-B0FD-17C8D00A081A}"/>
              </a:ext>
            </a:extLst>
          </p:cNvPr>
          <p:cNvSpPr>
            <a:spLocks noGrp="1"/>
          </p:cNvSpPr>
          <p:nvPr>
            <p:ph type="title"/>
          </p:nvPr>
        </p:nvSpPr>
        <p:spPr/>
        <p:txBody>
          <a:bodyPr/>
          <a:lstStyle/>
          <a:p>
            <a:r>
              <a:rPr lang="en-US"/>
              <a:t>Employment requirements</a:t>
            </a:r>
          </a:p>
        </p:txBody>
      </p:sp>
      <p:sp>
        <p:nvSpPr>
          <p:cNvPr id="3" name="Content Placeholder 2">
            <a:extLst>
              <a:ext uri="{FF2B5EF4-FFF2-40B4-BE49-F238E27FC236}">
                <a16:creationId xmlns:a16="http://schemas.microsoft.com/office/drawing/2014/main" id="{D29BEAB4-D5DD-4017-B8E9-BD757BA3D9EA}"/>
              </a:ext>
            </a:extLst>
          </p:cNvPr>
          <p:cNvSpPr>
            <a:spLocks noGrp="1"/>
          </p:cNvSpPr>
          <p:nvPr>
            <p:ph idx="1"/>
          </p:nvPr>
        </p:nvSpPr>
        <p:spPr/>
        <p:txBody>
          <a:bodyPr/>
          <a:lstStyle/>
          <a:p>
            <a:pPr marL="305435" indent="-305435"/>
            <a:r>
              <a:rPr lang="en-US">
                <a:ea typeface="+mn-lt"/>
                <a:cs typeface="+mn-lt"/>
              </a:rPr>
              <a:t>SEVP Portal Account - update your employment information which you are required to report. </a:t>
            </a:r>
            <a:endParaRPr lang="en-US"/>
          </a:p>
          <a:p>
            <a:pPr marL="305435" indent="-305435"/>
            <a:r>
              <a:rPr lang="en-US">
                <a:ea typeface="+mn-lt"/>
                <a:cs typeface="+mn-lt"/>
              </a:rPr>
              <a:t>May not begin work until the date on the EAD Card</a:t>
            </a:r>
            <a:endParaRPr lang="en-US"/>
          </a:p>
          <a:p>
            <a:pPr marL="305435" indent="-305435"/>
            <a:r>
              <a:rPr lang="en-US">
                <a:ea typeface="+mn-lt"/>
                <a:cs typeface="+mn-lt"/>
              </a:rPr>
              <a:t>Report your employment related to your course of study within 10 days of being hired in the SEVP Portal</a:t>
            </a:r>
            <a:endParaRPr lang="en-US"/>
          </a:p>
          <a:p>
            <a:pPr marL="305435" indent="-305435"/>
            <a:r>
              <a:rPr lang="en-US" b="1" u="sng">
                <a:ea typeface="+mn-lt"/>
                <a:cs typeface="+mn-lt"/>
              </a:rPr>
              <a:t>Not permitted to be out of employment for more than 90 total days during your approved OPT period</a:t>
            </a:r>
            <a:endParaRPr lang="en-US" b="1" u="sng"/>
          </a:p>
          <a:p>
            <a:pPr marL="305435" indent="-305435"/>
            <a:r>
              <a:rPr lang="en-US">
                <a:ea typeface="+mn-lt"/>
                <a:cs typeface="+mn-lt"/>
              </a:rPr>
              <a:t>Post-Completion: Must work more than 20 hours per week (may include multiple jobs if necessary)</a:t>
            </a:r>
            <a:endParaRPr lang="en-US"/>
          </a:p>
          <a:p>
            <a:pPr marL="305435" indent="-305435"/>
            <a:r>
              <a:rPr lang="en-US">
                <a:ea typeface="+mn-lt"/>
                <a:cs typeface="+mn-lt"/>
              </a:rPr>
              <a:t>Receive a new I-20 with Approved I-20/Updated Employment</a:t>
            </a:r>
            <a:endParaRPr lang="en-US"/>
          </a:p>
          <a:p>
            <a:pPr marL="305435" indent="-305435"/>
            <a:endParaRPr lang="en-US"/>
          </a:p>
        </p:txBody>
      </p:sp>
    </p:spTree>
    <p:extLst>
      <p:ext uri="{BB962C8B-B14F-4D97-AF65-F5344CB8AC3E}">
        <p14:creationId xmlns:p14="http://schemas.microsoft.com/office/powerpoint/2010/main" val="2551816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F4C94-FF97-4927-8C6C-644C76F253E5}"/>
              </a:ext>
            </a:extLst>
          </p:cNvPr>
          <p:cNvSpPr>
            <a:spLocks noGrp="1"/>
          </p:cNvSpPr>
          <p:nvPr>
            <p:ph type="title"/>
          </p:nvPr>
        </p:nvSpPr>
        <p:spPr/>
        <p:txBody>
          <a:bodyPr/>
          <a:lstStyle/>
          <a:p>
            <a:r>
              <a:rPr lang="en-US"/>
              <a:t>Types of employment</a:t>
            </a:r>
          </a:p>
        </p:txBody>
      </p:sp>
      <p:sp>
        <p:nvSpPr>
          <p:cNvPr id="3" name="Content Placeholder 2">
            <a:extLst>
              <a:ext uri="{FF2B5EF4-FFF2-40B4-BE49-F238E27FC236}">
                <a16:creationId xmlns:a16="http://schemas.microsoft.com/office/drawing/2014/main" id="{A68C0863-4FC8-4035-BB80-EF3A8D22FBC9}"/>
              </a:ext>
            </a:extLst>
          </p:cNvPr>
          <p:cNvSpPr>
            <a:spLocks noGrp="1"/>
          </p:cNvSpPr>
          <p:nvPr>
            <p:ph idx="1"/>
          </p:nvPr>
        </p:nvSpPr>
        <p:spPr/>
        <p:txBody>
          <a:bodyPr>
            <a:normAutofit/>
          </a:bodyPr>
          <a:lstStyle/>
          <a:p>
            <a:pPr marL="305435" indent="-305435"/>
            <a:r>
              <a:rPr lang="en-US" dirty="0">
                <a:ea typeface="+mn-lt"/>
                <a:cs typeface="+mn-lt"/>
              </a:rPr>
              <a:t>Regular paid</a:t>
            </a:r>
          </a:p>
          <a:p>
            <a:pPr marL="305435" indent="-305435"/>
            <a:r>
              <a:rPr lang="en-US" dirty="0">
                <a:ea typeface="+mn-lt"/>
                <a:cs typeface="+mn-lt"/>
              </a:rPr>
              <a:t>Payment by multiple short-term employers (artists, musicians, </a:t>
            </a:r>
            <a:r>
              <a:rPr lang="en-US" dirty="0" err="1">
                <a:ea typeface="+mn-lt"/>
                <a:cs typeface="+mn-lt"/>
              </a:rPr>
              <a:t>etc</a:t>
            </a:r>
            <a:r>
              <a:rPr lang="en-US" dirty="0">
                <a:ea typeface="+mn-lt"/>
                <a:cs typeface="+mn-lt"/>
              </a:rPr>
              <a:t>)</a:t>
            </a:r>
            <a:endParaRPr lang="en-US"/>
          </a:p>
          <a:p>
            <a:pPr marL="305435" indent="-305435"/>
            <a:r>
              <a:rPr lang="en-US" dirty="0">
                <a:ea typeface="+mn-lt"/>
                <a:cs typeface="+mn-lt"/>
              </a:rPr>
              <a:t>Work for hire (1099 – contractors)</a:t>
            </a:r>
            <a:endParaRPr lang="en-US"/>
          </a:p>
          <a:p>
            <a:pPr marL="305435" indent="-305435"/>
            <a:r>
              <a:rPr lang="en-US" dirty="0">
                <a:ea typeface="+mn-lt"/>
                <a:cs typeface="+mn-lt"/>
              </a:rPr>
              <a:t>Self employed – must have proper licenses</a:t>
            </a:r>
            <a:endParaRPr lang="en-US"/>
          </a:p>
          <a:p>
            <a:pPr marL="305435" indent="-305435"/>
            <a:r>
              <a:rPr lang="en-US" dirty="0">
                <a:ea typeface="+mn-lt"/>
                <a:cs typeface="+mn-lt"/>
              </a:rPr>
              <a:t>Employment through an agency</a:t>
            </a:r>
            <a:endParaRPr lang="en-US" dirty="0"/>
          </a:p>
          <a:p>
            <a:pPr marL="305435" indent="-305435"/>
            <a:r>
              <a:rPr lang="en-US" dirty="0">
                <a:ea typeface="+mn-lt"/>
                <a:cs typeface="+mn-lt"/>
              </a:rPr>
              <a:t>Consider self employment (if you can work from home and it relates to your major) </a:t>
            </a:r>
            <a:endParaRPr lang="en-US"/>
          </a:p>
          <a:p>
            <a:pPr marL="305435" indent="-305435"/>
            <a:r>
              <a:rPr lang="en-US" dirty="0">
                <a:ea typeface="+mn-lt"/>
                <a:cs typeface="+mn-lt"/>
              </a:rPr>
              <a:t>Offer free volunteer/internship work which can still count towards OPT </a:t>
            </a:r>
            <a:endParaRPr lang="en-US"/>
          </a:p>
          <a:p>
            <a:pPr marL="305435" indent="-305435"/>
            <a:r>
              <a:rPr lang="en-US">
                <a:ea typeface="+mn-lt"/>
                <a:cs typeface="+mn-lt"/>
              </a:rPr>
              <a:t>Seek other virtual employment opportunities throughout the country (remember, you are permitted to work anywhere in the U.S.!)</a:t>
            </a:r>
            <a:endParaRPr lang="en-US"/>
          </a:p>
        </p:txBody>
      </p:sp>
    </p:spTree>
    <p:extLst>
      <p:ext uri="{BB962C8B-B14F-4D97-AF65-F5344CB8AC3E}">
        <p14:creationId xmlns:p14="http://schemas.microsoft.com/office/powerpoint/2010/main" val="3513160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a:t>Employment Resources</a:t>
            </a:r>
          </a:p>
        </p:txBody>
      </p:sp>
      <p:sp>
        <p:nvSpPr>
          <p:cNvPr id="17" name="Text Placeholder 16"/>
          <p:cNvSpPr>
            <a:spLocks noGrp="1"/>
          </p:cNvSpPr>
          <p:nvPr>
            <p:ph idx="1"/>
          </p:nvPr>
        </p:nvSpPr>
        <p:spPr/>
        <p:txBody>
          <a:bodyPr>
            <a:normAutofit fontScale="92500" lnSpcReduction="20000"/>
          </a:bodyPr>
          <a:lstStyle/>
          <a:p>
            <a:pPr marL="0" indent="0">
              <a:buNone/>
            </a:pPr>
            <a:r>
              <a:rPr lang="en-US"/>
              <a:t>INTERNATIONAL EMPLOYMENT SERVICES WEBPAGE - </a:t>
            </a:r>
            <a:r>
              <a:rPr lang="en-US">
                <a:ea typeface="+mn-lt"/>
                <a:cs typeface="+mn-lt"/>
                <a:hlinkClick r:id="rId2"/>
              </a:rPr>
              <a:t>https://www.peralta.edu/international/employment</a:t>
            </a:r>
            <a:r>
              <a:rPr lang="en-US">
                <a:ea typeface="+mn-lt"/>
                <a:cs typeface="+mn-lt"/>
              </a:rPr>
              <a:t> </a:t>
            </a:r>
            <a:endParaRPr lang="en-US"/>
          </a:p>
          <a:p>
            <a:pPr marL="305435" indent="-305435"/>
            <a:r>
              <a:rPr lang="en-US"/>
              <a:t>List of Past OPT Employers</a:t>
            </a:r>
          </a:p>
          <a:p>
            <a:pPr marL="305435" indent="-305435"/>
            <a:r>
              <a:rPr lang="en-US"/>
              <a:t>OPT Student Profile Form</a:t>
            </a:r>
          </a:p>
          <a:p>
            <a:pPr marL="305435" indent="-305435"/>
            <a:r>
              <a:rPr lang="en-US"/>
              <a:t>College Career websites</a:t>
            </a:r>
          </a:p>
          <a:p>
            <a:pPr marL="305435" indent="-305435"/>
            <a:r>
              <a:rPr lang="en-US"/>
              <a:t>Career Related websites</a:t>
            </a:r>
          </a:p>
          <a:p>
            <a:pPr marL="305435" indent="-305435"/>
            <a:r>
              <a:rPr lang="en-US"/>
              <a:t>Volunteer Opportunities</a:t>
            </a:r>
          </a:p>
          <a:p>
            <a:pPr marL="305435" indent="-305435"/>
            <a:r>
              <a:rPr lang="en-US"/>
              <a:t>Employment Workshop/Recordings and Resources</a:t>
            </a:r>
          </a:p>
          <a:p>
            <a:pPr marL="0" indent="0">
              <a:buNone/>
            </a:pPr>
            <a:endParaRPr lang="en-US"/>
          </a:p>
          <a:p>
            <a:pPr marL="305435" indent="-305435"/>
            <a:r>
              <a:rPr lang="en-US" i="1"/>
              <a:t>While you are on OPT, you are required to report your employment related to your course of study within 10 days of being hired and are not permitted to be out of employment for more than 90 total days during your approved OPT period. </a:t>
            </a:r>
            <a:endParaRPr lang="en-US"/>
          </a:p>
          <a:p>
            <a:pPr marL="0" indent="0">
              <a:buNone/>
            </a:pPr>
            <a:endParaRPr lang="en-US"/>
          </a:p>
        </p:txBody>
      </p:sp>
    </p:spTree>
    <p:extLst>
      <p:ext uri="{BB962C8B-B14F-4D97-AF65-F5344CB8AC3E}">
        <p14:creationId xmlns:p14="http://schemas.microsoft.com/office/powerpoint/2010/main" val="71871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059567-AF27-4B20-96C1-230CC24F2B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297805" cy="6858000"/>
          </a:xfrm>
          <a:prstGeom prst="rect">
            <a:avLst/>
          </a:prstGeom>
        </p:spPr>
      </p:pic>
      <p:pic>
        <p:nvPicPr>
          <p:cNvPr id="8" name="Picture 7">
            <a:extLst>
              <a:ext uri="{FF2B5EF4-FFF2-40B4-BE49-F238E27FC236}">
                <a16:creationId xmlns:a16="http://schemas.microsoft.com/office/drawing/2014/main" id="{2F84AAC0-F41A-45F9-942F-35D74517E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790" y="0"/>
            <a:ext cx="4900041" cy="6858000"/>
          </a:xfrm>
          <a:prstGeom prst="rect">
            <a:avLst/>
          </a:prstGeom>
        </p:spPr>
      </p:pic>
    </p:spTree>
    <p:extLst>
      <p:ext uri="{BB962C8B-B14F-4D97-AF65-F5344CB8AC3E}">
        <p14:creationId xmlns:p14="http://schemas.microsoft.com/office/powerpoint/2010/main" val="1328475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9CD9-9932-49AE-81E0-65512D49F286}"/>
              </a:ext>
            </a:extLst>
          </p:cNvPr>
          <p:cNvSpPr>
            <a:spLocks noGrp="1"/>
          </p:cNvSpPr>
          <p:nvPr>
            <p:ph type="title"/>
          </p:nvPr>
        </p:nvSpPr>
        <p:spPr/>
        <p:txBody>
          <a:bodyPr/>
          <a:lstStyle/>
          <a:p>
            <a:r>
              <a:rPr lang="en-US"/>
              <a:t>Questions???</a:t>
            </a:r>
          </a:p>
        </p:txBody>
      </p:sp>
    </p:spTree>
    <p:extLst>
      <p:ext uri="{BB962C8B-B14F-4D97-AF65-F5344CB8AC3E}">
        <p14:creationId xmlns:p14="http://schemas.microsoft.com/office/powerpoint/2010/main" val="2091253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B157F-039A-4433-8882-BE70B046F028}"/>
              </a:ext>
            </a:extLst>
          </p:cNvPr>
          <p:cNvSpPr>
            <a:spLocks noGrp="1"/>
          </p:cNvSpPr>
          <p:nvPr>
            <p:ph type="title"/>
          </p:nvPr>
        </p:nvSpPr>
        <p:spPr>
          <a:xfrm>
            <a:off x="609600" y="668270"/>
            <a:ext cx="2914362" cy="1188720"/>
          </a:xfrm>
        </p:spPr>
        <p:txBody>
          <a:bodyPr>
            <a:normAutofit/>
          </a:bodyPr>
          <a:lstStyle/>
          <a:p>
            <a:r>
              <a:rPr lang="en-US" sz="2000" dirty="0"/>
              <a:t>F-1 Health Insurance </a:t>
            </a:r>
            <a:br>
              <a:rPr lang="en-US" sz="2000" dirty="0"/>
            </a:br>
            <a:r>
              <a:rPr lang="en-US" sz="2000" dirty="0"/>
              <a:t>survey</a:t>
            </a:r>
          </a:p>
        </p:txBody>
      </p:sp>
      <p:sp>
        <p:nvSpPr>
          <p:cNvPr id="3" name="Content Placeholder 2">
            <a:extLst>
              <a:ext uri="{FF2B5EF4-FFF2-40B4-BE49-F238E27FC236}">
                <a16:creationId xmlns:a16="http://schemas.microsoft.com/office/drawing/2014/main" id="{F82E1B3F-FA26-4715-8A26-57668767FE90}"/>
              </a:ext>
            </a:extLst>
          </p:cNvPr>
          <p:cNvSpPr>
            <a:spLocks noGrp="1"/>
          </p:cNvSpPr>
          <p:nvPr>
            <p:ph idx="1"/>
          </p:nvPr>
        </p:nvSpPr>
        <p:spPr>
          <a:xfrm>
            <a:off x="581192" y="4051139"/>
            <a:ext cx="2740742" cy="1629358"/>
          </a:xfrm>
        </p:spPr>
        <p:txBody>
          <a:bodyPr>
            <a:normAutofit/>
          </a:bodyPr>
          <a:lstStyle/>
          <a:p>
            <a:endParaRPr lang="en-US" dirty="0"/>
          </a:p>
          <a:p>
            <a:r>
              <a:rPr lang="en-US" dirty="0"/>
              <a:t>Survey Link: </a:t>
            </a:r>
            <a:r>
              <a:rPr lang="en-US" dirty="0">
                <a:hlinkClick r:id="rId3"/>
              </a:rPr>
              <a:t>https://forms.office.com/r/09nJxVYL0B</a:t>
            </a:r>
            <a:r>
              <a:rPr lang="en-US" dirty="0"/>
              <a:t> </a:t>
            </a:r>
          </a:p>
        </p:txBody>
      </p:sp>
      <p:pic>
        <p:nvPicPr>
          <p:cNvPr id="4" name="Picture 3">
            <a:extLst>
              <a:ext uri="{FF2B5EF4-FFF2-40B4-BE49-F238E27FC236}">
                <a16:creationId xmlns:a16="http://schemas.microsoft.com/office/drawing/2014/main" id="{041F8FA4-A2A6-428A-9610-B55FDDD9FE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4288" y="0"/>
            <a:ext cx="4900041" cy="6858000"/>
          </a:xfrm>
          <a:prstGeom prst="rect">
            <a:avLst/>
          </a:prstGeom>
        </p:spPr>
      </p:pic>
      <p:sp>
        <p:nvSpPr>
          <p:cNvPr id="5" name="Rectangle 1">
            <a:extLst>
              <a:ext uri="{FF2B5EF4-FFF2-40B4-BE49-F238E27FC236}">
                <a16:creationId xmlns:a16="http://schemas.microsoft.com/office/drawing/2014/main" id="{5A6A1F6A-4F3A-47DA-87AC-458E18CA212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C727FC4C-9A97-499A-ABDC-2AA05F85B336}"/>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3">
            <a:extLst>
              <a:ext uri="{FF2B5EF4-FFF2-40B4-BE49-F238E27FC236}">
                <a16:creationId xmlns:a16="http://schemas.microsoft.com/office/drawing/2014/main" id="{D89080F7-50FF-44E1-ADA6-195ED08D9F29}"/>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95ACF159-E247-414C-BD67-E2FE7E126A32}"/>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5">
            <a:extLst>
              <a:ext uri="{FF2B5EF4-FFF2-40B4-BE49-F238E27FC236}">
                <a16:creationId xmlns:a16="http://schemas.microsoft.com/office/drawing/2014/main" id="{3DC50472-6077-47CD-AA8A-365B926C4146}"/>
              </a:ext>
            </a:extLst>
          </p:cNvPr>
          <p:cNvSpPr>
            <a:spLocks noChangeArrowheads="1"/>
          </p:cNvSpPr>
          <p:nvPr/>
        </p:nvSpPr>
        <p:spPr bwMode="auto">
          <a:xfrm>
            <a:off x="6096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a:extLst>
              <a:ext uri="{FF2B5EF4-FFF2-40B4-BE49-F238E27FC236}">
                <a16:creationId xmlns:a16="http://schemas.microsoft.com/office/drawing/2014/main" id="{E38E7E48-B0E8-4027-8904-6E474D28C0C4}"/>
              </a:ext>
            </a:extLst>
          </p:cNvPr>
          <p:cNvPicPr>
            <a:picLocks noChangeAspect="1"/>
          </p:cNvPicPr>
          <p:nvPr/>
        </p:nvPicPr>
        <p:blipFill>
          <a:blip r:embed="rId5"/>
          <a:stretch>
            <a:fillRect/>
          </a:stretch>
        </p:blipFill>
        <p:spPr>
          <a:xfrm>
            <a:off x="609600" y="1833494"/>
            <a:ext cx="2551067" cy="2540944"/>
          </a:xfrm>
          <a:prstGeom prst="rect">
            <a:avLst/>
          </a:prstGeom>
        </p:spPr>
      </p:pic>
      <p:sp>
        <p:nvSpPr>
          <p:cNvPr id="12" name="Rectangle 6">
            <a:extLst>
              <a:ext uri="{FF2B5EF4-FFF2-40B4-BE49-F238E27FC236}">
                <a16:creationId xmlns:a16="http://schemas.microsoft.com/office/drawing/2014/main" id="{87499C54-BAED-4BB3-B378-56B72BEE2436}"/>
              </a:ext>
            </a:extLst>
          </p:cNvPr>
          <p:cNvSpPr>
            <a:spLocks noChangeArrowheads="1"/>
          </p:cNvSpPr>
          <p:nvPr/>
        </p:nvSpPr>
        <p:spPr bwMode="auto">
          <a:xfrm>
            <a:off x="762000" y="76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a:extLst>
              <a:ext uri="{FF2B5EF4-FFF2-40B4-BE49-F238E27FC236}">
                <a16:creationId xmlns:a16="http://schemas.microsoft.com/office/drawing/2014/main" id="{7439AA32-6A06-4BC9-BC2F-AAF93A789087}"/>
              </a:ext>
            </a:extLst>
          </p:cNvPr>
          <p:cNvPicPr>
            <a:picLocks noChangeAspect="1"/>
          </p:cNvPicPr>
          <p:nvPr/>
        </p:nvPicPr>
        <p:blipFill>
          <a:blip r:embed="rId6"/>
          <a:stretch>
            <a:fillRect/>
          </a:stretch>
        </p:blipFill>
        <p:spPr>
          <a:xfrm>
            <a:off x="4276242" y="1884766"/>
            <a:ext cx="2390775" cy="2438400"/>
          </a:xfrm>
          <a:prstGeom prst="rect">
            <a:avLst/>
          </a:prstGeom>
        </p:spPr>
      </p:pic>
      <p:sp>
        <p:nvSpPr>
          <p:cNvPr id="15" name="TextBox 14">
            <a:extLst>
              <a:ext uri="{FF2B5EF4-FFF2-40B4-BE49-F238E27FC236}">
                <a16:creationId xmlns:a16="http://schemas.microsoft.com/office/drawing/2014/main" id="{D47E89DA-2BDF-4096-983C-6C346CBC3B07}"/>
              </a:ext>
            </a:extLst>
          </p:cNvPr>
          <p:cNvSpPr txBox="1"/>
          <p:nvPr/>
        </p:nvSpPr>
        <p:spPr>
          <a:xfrm>
            <a:off x="4276242" y="842862"/>
            <a:ext cx="2499980" cy="954107"/>
          </a:xfrm>
          <a:prstGeom prst="rect">
            <a:avLst/>
          </a:prstGeom>
          <a:noFill/>
        </p:spPr>
        <p:txBody>
          <a:bodyPr wrap="none" rtlCol="0">
            <a:spAutoFit/>
          </a:bodyPr>
          <a:lstStyle/>
          <a:p>
            <a:r>
              <a:rPr lang="en-US" dirty="0"/>
              <a:t>F-1 INTERNATIONAL </a:t>
            </a:r>
          </a:p>
          <a:p>
            <a:r>
              <a:rPr lang="en-US" sz="2000" dirty="0">
                <a:latin typeface="+mj-lt"/>
              </a:rPr>
              <a:t>STUDENT</a:t>
            </a:r>
            <a:r>
              <a:rPr lang="en-US" dirty="0"/>
              <a:t> HEALTH </a:t>
            </a:r>
          </a:p>
          <a:p>
            <a:r>
              <a:rPr lang="en-US" dirty="0"/>
              <a:t>INSURANCE MEETING</a:t>
            </a:r>
          </a:p>
        </p:txBody>
      </p:sp>
      <p:sp>
        <p:nvSpPr>
          <p:cNvPr id="16" name="Content Placeholder 2">
            <a:extLst>
              <a:ext uri="{FF2B5EF4-FFF2-40B4-BE49-F238E27FC236}">
                <a16:creationId xmlns:a16="http://schemas.microsoft.com/office/drawing/2014/main" id="{5682ED7A-BAA6-4E3A-B1E9-2317287AFF60}"/>
              </a:ext>
            </a:extLst>
          </p:cNvPr>
          <p:cNvSpPr txBox="1">
            <a:spLocks/>
          </p:cNvSpPr>
          <p:nvPr/>
        </p:nvSpPr>
        <p:spPr>
          <a:xfrm>
            <a:off x="3875311" y="4051139"/>
            <a:ext cx="2740742" cy="1629358"/>
          </a:xfrm>
          <a:prstGeom prst="rect">
            <a:avLst/>
          </a:prstGeom>
        </p:spPr>
        <p:txBody>
          <a:bodyPr vert="horz" lIns="91440" tIns="45720" rIns="91440" bIns="45720" rtlCol="0" anchor="ctr">
            <a:normAutofit fontScale="92500" lnSpcReduction="20000"/>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dirty="0"/>
          </a:p>
          <a:p>
            <a:r>
              <a:rPr lang="en-US" dirty="0"/>
              <a:t>Registration Link: </a:t>
            </a:r>
            <a:r>
              <a:rPr lang="en-US" dirty="0">
                <a:hlinkClick r:id="rId7"/>
              </a:rPr>
              <a:t>https://peralta-edu.zoom.us/meeting/register/ODg5oad1R5ixrjLpc5dhQA</a:t>
            </a:r>
            <a:r>
              <a:rPr lang="en-US" dirty="0"/>
              <a:t> </a:t>
            </a:r>
          </a:p>
        </p:txBody>
      </p:sp>
    </p:spTree>
    <p:extLst>
      <p:ext uri="{BB962C8B-B14F-4D97-AF65-F5344CB8AC3E}">
        <p14:creationId xmlns:p14="http://schemas.microsoft.com/office/powerpoint/2010/main" val="2674187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2487-5649-C857-7C3F-5DDB260ACCF5}"/>
              </a:ext>
            </a:extLst>
          </p:cNvPr>
          <p:cNvSpPr>
            <a:spLocks noGrp="1"/>
          </p:cNvSpPr>
          <p:nvPr>
            <p:ph type="title"/>
          </p:nvPr>
        </p:nvSpPr>
        <p:spPr/>
        <p:txBody>
          <a:bodyPr/>
          <a:lstStyle/>
          <a:p>
            <a:r>
              <a:rPr lang="en-US"/>
              <a:t>Fall Enrollment/Holds </a:t>
            </a:r>
          </a:p>
        </p:txBody>
      </p:sp>
      <p:sp>
        <p:nvSpPr>
          <p:cNvPr id="3" name="Content Placeholder 2">
            <a:extLst>
              <a:ext uri="{FF2B5EF4-FFF2-40B4-BE49-F238E27FC236}">
                <a16:creationId xmlns:a16="http://schemas.microsoft.com/office/drawing/2014/main" id="{074AECBB-AC07-43EB-3DD9-BE7C01F0BFFF}"/>
              </a:ext>
            </a:extLst>
          </p:cNvPr>
          <p:cNvSpPr>
            <a:spLocks noGrp="1"/>
          </p:cNvSpPr>
          <p:nvPr>
            <p:ph idx="1"/>
          </p:nvPr>
        </p:nvSpPr>
        <p:spPr>
          <a:xfrm>
            <a:off x="579855" y="2212526"/>
            <a:ext cx="9068735" cy="2990129"/>
          </a:xfrm>
        </p:spPr>
        <p:txBody>
          <a:bodyPr>
            <a:normAutofit/>
          </a:bodyPr>
          <a:lstStyle/>
          <a:p>
            <a:pPr marL="305435" indent="-305435"/>
            <a:endParaRPr lang="en-US"/>
          </a:p>
          <a:p>
            <a:pPr marL="305435" indent="-305435"/>
            <a:r>
              <a:rPr lang="en-US" dirty="0"/>
              <a:t>International health insurance for fall 2025 has been added to all students account and must be cleared before enrolling for classes.</a:t>
            </a:r>
          </a:p>
          <a:p>
            <a:pPr marL="305435" indent="-305435"/>
            <a:r>
              <a:rPr lang="en-US" dirty="0">
                <a:ea typeface="+mn-lt"/>
                <a:cs typeface="+mn-lt"/>
              </a:rPr>
              <a:t>All other balances owed for spring must also be cleared to enroll.</a:t>
            </a:r>
          </a:p>
          <a:p>
            <a:pPr marL="305435" indent="-305435"/>
            <a:r>
              <a:rPr lang="en-US" dirty="0"/>
              <a:t>Summer and fall enrollment starts on Friday, April 11 for continuing students.</a:t>
            </a:r>
          </a:p>
          <a:p>
            <a:pPr marL="305435" indent="-305435"/>
            <a:r>
              <a:rPr lang="en-US" dirty="0"/>
              <a:t>International students are allowed to enroll in one online class or up to 3 units of online classes for the first 12 units of full-time enrollment. Beyond the first 12 units you may enroll in as many online classes as you like.</a:t>
            </a:r>
          </a:p>
        </p:txBody>
      </p:sp>
    </p:spTree>
    <p:extLst>
      <p:ext uri="{BB962C8B-B14F-4D97-AF65-F5344CB8AC3E}">
        <p14:creationId xmlns:p14="http://schemas.microsoft.com/office/powerpoint/2010/main" val="307269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A236-8984-680E-4961-B2C690791184}"/>
              </a:ext>
            </a:extLst>
          </p:cNvPr>
          <p:cNvSpPr>
            <a:spLocks noGrp="1"/>
          </p:cNvSpPr>
          <p:nvPr>
            <p:ph type="title"/>
          </p:nvPr>
        </p:nvSpPr>
        <p:spPr/>
        <p:txBody>
          <a:bodyPr/>
          <a:lstStyle/>
          <a:p>
            <a:r>
              <a:rPr lang="en-US"/>
              <a:t>Program Extensions</a:t>
            </a:r>
          </a:p>
        </p:txBody>
      </p:sp>
      <p:sp>
        <p:nvSpPr>
          <p:cNvPr id="3" name="Content Placeholder 2">
            <a:extLst>
              <a:ext uri="{FF2B5EF4-FFF2-40B4-BE49-F238E27FC236}">
                <a16:creationId xmlns:a16="http://schemas.microsoft.com/office/drawing/2014/main" id="{9F298296-825D-5E42-B28A-5B9C0C26AF52}"/>
              </a:ext>
            </a:extLst>
          </p:cNvPr>
          <p:cNvSpPr>
            <a:spLocks noGrp="1"/>
          </p:cNvSpPr>
          <p:nvPr>
            <p:ph idx="1"/>
          </p:nvPr>
        </p:nvSpPr>
        <p:spPr>
          <a:xfrm>
            <a:off x="704759" y="2088290"/>
            <a:ext cx="11029615" cy="1934691"/>
          </a:xfrm>
        </p:spPr>
        <p:txBody>
          <a:bodyPr>
            <a:normAutofit/>
          </a:bodyPr>
          <a:lstStyle/>
          <a:p>
            <a:pPr marL="305435" indent="-305435"/>
            <a:r>
              <a:rPr lang="en-US" dirty="0"/>
              <a:t>Is your I-20 ending 7/31/2025? </a:t>
            </a:r>
          </a:p>
          <a:p>
            <a:pPr marL="305435" indent="-305435"/>
            <a:r>
              <a:rPr lang="en-US" dirty="0"/>
              <a:t>Do you need more time to complete your program?</a:t>
            </a:r>
          </a:p>
          <a:p>
            <a:pPr marL="305435" indent="-305435"/>
            <a:r>
              <a:rPr lang="en-US" dirty="0"/>
              <a:t>Make an appointment with an academic counselor today for a student educational plan. </a:t>
            </a:r>
          </a:p>
          <a:p>
            <a:pPr marL="305435" indent="-305435"/>
            <a:r>
              <a:rPr lang="en-US" dirty="0"/>
              <a:t>Submit your program extension request in ISP.</a:t>
            </a:r>
          </a:p>
        </p:txBody>
      </p:sp>
    </p:spTree>
    <p:extLst>
      <p:ext uri="{BB962C8B-B14F-4D97-AF65-F5344CB8AC3E}">
        <p14:creationId xmlns:p14="http://schemas.microsoft.com/office/powerpoint/2010/main" val="371061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D5E3E-7746-A62A-6B40-7F06645FC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8250" y="1035804"/>
            <a:ext cx="7772400" cy="762118"/>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D211933D-EFAC-5386-1057-33CC45A4B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3229" y="2069312"/>
            <a:ext cx="3846594" cy="4314497"/>
          </a:xfrm>
          <a:prstGeom prst="rect">
            <a:avLst/>
          </a:prstGeom>
        </p:spPr>
      </p:pic>
      <p:cxnSp>
        <p:nvCxnSpPr>
          <p:cNvPr id="12" name="Straight Arrow Connector 11">
            <a:extLst>
              <a:ext uri="{FF2B5EF4-FFF2-40B4-BE49-F238E27FC236}">
                <a16:creationId xmlns:a16="http://schemas.microsoft.com/office/drawing/2014/main" id="{9942D484-8BE1-E416-0536-9DCC6083B447}"/>
              </a:ext>
            </a:extLst>
          </p:cNvPr>
          <p:cNvCxnSpPr/>
          <p:nvPr/>
        </p:nvCxnSpPr>
        <p:spPr>
          <a:xfrm flipV="1">
            <a:off x="5774450" y="5572897"/>
            <a:ext cx="3147128" cy="148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F6E2A08-3A0B-ECD8-226A-98733471ABD7}"/>
              </a:ext>
            </a:extLst>
          </p:cNvPr>
          <p:cNvCxnSpPr/>
          <p:nvPr/>
        </p:nvCxnSpPr>
        <p:spPr>
          <a:xfrm flipV="1">
            <a:off x="6944497" y="2854411"/>
            <a:ext cx="1643449" cy="20017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449BC93-4D95-1ACA-64B2-57BE641ED8D6}"/>
              </a:ext>
            </a:extLst>
          </p:cNvPr>
          <p:cNvCxnSpPr>
            <a:cxnSpLocks/>
          </p:cNvCxnSpPr>
          <p:nvPr/>
        </p:nvCxnSpPr>
        <p:spPr>
          <a:xfrm flipH="1" flipV="1">
            <a:off x="2088292" y="3113903"/>
            <a:ext cx="3373394" cy="16805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24C7E2A-4B54-697D-27FD-58D78CE0DF88}"/>
              </a:ext>
            </a:extLst>
          </p:cNvPr>
          <p:cNvSpPr txBox="1"/>
          <p:nvPr/>
        </p:nvSpPr>
        <p:spPr>
          <a:xfrm>
            <a:off x="8674443" y="2384854"/>
            <a:ext cx="3134771" cy="369332"/>
          </a:xfrm>
          <a:prstGeom prst="rect">
            <a:avLst/>
          </a:prstGeom>
          <a:noFill/>
        </p:spPr>
        <p:txBody>
          <a:bodyPr wrap="square" rtlCol="0">
            <a:spAutoFit/>
          </a:bodyPr>
          <a:lstStyle/>
          <a:p>
            <a:r>
              <a:rPr lang="en-US"/>
              <a:t>Program Extension Request</a:t>
            </a:r>
          </a:p>
        </p:txBody>
      </p:sp>
      <p:sp>
        <p:nvSpPr>
          <p:cNvPr id="18" name="TextBox 17">
            <a:extLst>
              <a:ext uri="{FF2B5EF4-FFF2-40B4-BE49-F238E27FC236}">
                <a16:creationId xmlns:a16="http://schemas.microsoft.com/office/drawing/2014/main" id="{895848DA-60C8-4B34-9994-AF88F01062CD}"/>
              </a:ext>
            </a:extLst>
          </p:cNvPr>
          <p:cNvSpPr txBox="1"/>
          <p:nvPr/>
        </p:nvSpPr>
        <p:spPr>
          <a:xfrm>
            <a:off x="9106930" y="5128054"/>
            <a:ext cx="2702284" cy="369332"/>
          </a:xfrm>
          <a:prstGeom prst="rect">
            <a:avLst/>
          </a:prstGeom>
          <a:noFill/>
        </p:spPr>
        <p:txBody>
          <a:bodyPr wrap="square" rtlCol="0">
            <a:spAutoFit/>
          </a:bodyPr>
          <a:lstStyle/>
          <a:p>
            <a:r>
              <a:rPr lang="en-US"/>
              <a:t>Travel Signature Request</a:t>
            </a:r>
          </a:p>
        </p:txBody>
      </p:sp>
      <p:sp>
        <p:nvSpPr>
          <p:cNvPr id="19" name="TextBox 18">
            <a:extLst>
              <a:ext uri="{FF2B5EF4-FFF2-40B4-BE49-F238E27FC236}">
                <a16:creationId xmlns:a16="http://schemas.microsoft.com/office/drawing/2014/main" id="{DF72848E-C51C-62DC-0D84-7344BD7E854E}"/>
              </a:ext>
            </a:extLst>
          </p:cNvPr>
          <p:cNvSpPr txBox="1"/>
          <p:nvPr/>
        </p:nvSpPr>
        <p:spPr>
          <a:xfrm>
            <a:off x="321276" y="2069312"/>
            <a:ext cx="2644346" cy="1200329"/>
          </a:xfrm>
          <a:prstGeom prst="rect">
            <a:avLst/>
          </a:prstGeom>
          <a:noFill/>
        </p:spPr>
        <p:txBody>
          <a:bodyPr wrap="square" rtlCol="0">
            <a:spAutoFit/>
          </a:bodyPr>
          <a:lstStyle/>
          <a:p>
            <a:r>
              <a:rPr lang="en-US"/>
              <a:t>On Campus Employment/Social Security Number Request</a:t>
            </a:r>
          </a:p>
        </p:txBody>
      </p:sp>
    </p:spTree>
    <p:extLst>
      <p:ext uri="{BB962C8B-B14F-4D97-AF65-F5344CB8AC3E}">
        <p14:creationId xmlns:p14="http://schemas.microsoft.com/office/powerpoint/2010/main" val="1638039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Picture 389" descr="A person sitting on a table&#10;&#10;Description automatically generated">
            <a:extLst>
              <a:ext uri="{FF2B5EF4-FFF2-40B4-BE49-F238E27FC236}">
                <a16:creationId xmlns:a16="http://schemas.microsoft.com/office/drawing/2014/main" id="{618CA59A-F0C2-4C1A-875A-8DD9FA39CA1F}"/>
              </a:ext>
            </a:extLst>
          </p:cNvPr>
          <p:cNvPicPr>
            <a:picLocks noChangeAspect="1"/>
          </p:cNvPicPr>
          <p:nvPr/>
        </p:nvPicPr>
        <p:blipFill rotWithShape="1">
          <a:blip r:embed="rId3"/>
          <a:srcRect t="8515" b="7215"/>
          <a:stretch/>
        </p:blipFill>
        <p:spPr>
          <a:xfrm>
            <a:off x="20" y="10"/>
            <a:ext cx="12191980" cy="6857990"/>
          </a:xfrm>
          <a:prstGeom prst="rect">
            <a:avLst/>
          </a:prstGeom>
        </p:spPr>
      </p:pic>
      <p:sp>
        <p:nvSpPr>
          <p:cNvPr id="20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3" name="Title 1">
            <a:extLst>
              <a:ext uri="{FF2B5EF4-FFF2-40B4-BE49-F238E27FC236}">
                <a16:creationId xmlns:a16="http://schemas.microsoft.com/office/drawing/2014/main" id="{B6167FD0-BEFF-43B8-84D3-71B48C0C8C4A}"/>
              </a:ext>
            </a:extLst>
          </p:cNvPr>
          <p:cNvSpPr>
            <a:spLocks noGrp="1"/>
          </p:cNvSpPr>
          <p:nvPr/>
        </p:nvSpPr>
        <p:spPr>
          <a:xfrm>
            <a:off x="709448" y="1913950"/>
            <a:ext cx="4204137" cy="13427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fontAlgn="auto">
              <a:spcAft>
                <a:spcPts val="600"/>
              </a:spcAft>
              <a:buClrTx/>
              <a:buSzTx/>
              <a:tabLst/>
              <a:defRPr/>
            </a:pPr>
            <a:r>
              <a:rPr kumimoji="0" lang="en-US" b="1" i="0" u="none" strike="noStrike" cap="none" spc="0" normalizeH="0" baseline="0" noProof="0">
                <a:ln>
                  <a:noFill/>
                </a:ln>
                <a:effectLst/>
                <a:uLnTx/>
                <a:uFillTx/>
              </a:rPr>
              <a:t>Overview</a:t>
            </a:r>
          </a:p>
        </p:txBody>
      </p:sp>
      <p:cxnSp>
        <p:nvCxnSpPr>
          <p:cNvPr id="205" name="Straight Connector 20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98" name="Footer Placeholder 4">
            <a:extLst>
              <a:ext uri="{FF2B5EF4-FFF2-40B4-BE49-F238E27FC236}">
                <a16:creationId xmlns:a16="http://schemas.microsoft.com/office/drawing/2014/main" id="{F489E9BF-6430-4FD7-9FCD-306571848A9C}"/>
              </a:ext>
            </a:extLst>
          </p:cNvPr>
          <p:cNvSpPr>
            <a:spLocks noGrp="1"/>
          </p:cNvSpPr>
          <p:nvPr/>
        </p:nvSpPr>
        <p:spPr>
          <a:xfrm>
            <a:off x="447538" y="6356350"/>
            <a:ext cx="41148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a:ln>
                  <a:noFill/>
                </a:ln>
                <a:solidFill>
                  <a:srgbClr val="31509F"/>
                </a:solidFill>
                <a:effectLst/>
                <a:uLnTx/>
                <a:uFillTx/>
                <a:latin typeface="Calibri"/>
                <a:ea typeface="+mn-ea"/>
                <a:cs typeface="Calibri Light"/>
              </a:rPr>
              <a:t>Peralta Community College District</a:t>
            </a:r>
          </a:p>
        </p:txBody>
      </p:sp>
      <p:graphicFrame>
        <p:nvGraphicFramePr>
          <p:cNvPr id="147" name="Content Placeholder 3">
            <a:extLst>
              <a:ext uri="{FF2B5EF4-FFF2-40B4-BE49-F238E27FC236}">
                <a16:creationId xmlns:a16="http://schemas.microsoft.com/office/drawing/2014/main" id="{83FEB2AB-64A1-429E-9CDD-C3B2C2608E43}"/>
              </a:ext>
            </a:extLst>
          </p:cNvPr>
          <p:cNvGraphicFramePr>
            <a:graphicFrameLocks noGrp="1"/>
          </p:cNvGraphicFramePr>
          <p:nvPr>
            <p:extLst>
              <p:ext uri="{D42A27DB-BD31-4B8C-83A1-F6EECF244321}">
                <p14:modId xmlns:p14="http://schemas.microsoft.com/office/powerpoint/2010/main" val="3436659868"/>
              </p:ext>
            </p:extLst>
          </p:nvPr>
        </p:nvGraphicFramePr>
        <p:xfrm>
          <a:off x="525516" y="3417573"/>
          <a:ext cx="4593021" cy="2619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8061343"/>
      </p:ext>
    </p:extLst>
  </p:cSld>
  <p:clrMapOvr>
    <a:masterClrMapping/>
  </p:clrMapOvr>
  <mc:AlternateContent xmlns:mc="http://schemas.openxmlformats.org/markup-compatibility/2006" xmlns:p14="http://schemas.microsoft.com/office/powerpoint/2010/main">
    <mc:Choice Requires="p14">
      <p:transition spd="slow" p14:dur="2000" advTm="21320"/>
    </mc:Choice>
    <mc:Fallback xmlns="">
      <p:transition spd="slow" advTm="2132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846BA8A-3A5F-4BCD-B86B-1A349020A14A}"/>
              </a:ext>
            </a:extLst>
          </p:cNvPr>
          <p:cNvSpPr>
            <a:spLocks noGrp="1"/>
          </p:cNvSpPr>
          <p:nvPr/>
        </p:nvSpPr>
        <p:spPr>
          <a:xfrm>
            <a:off x="570653" y="729843"/>
            <a:ext cx="4937755" cy="1692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76480D">
                    <a:lumMod val="60000"/>
                    <a:lumOff val="40000"/>
                  </a:srgbClr>
                </a:solidFill>
                <a:effectLst/>
                <a:uLnTx/>
                <a:uFillTx/>
                <a:latin typeface="Calibri"/>
                <a:ea typeface="+mj-ea"/>
                <a:cs typeface="Calibri"/>
              </a:rPr>
              <a:t>On-Campus Employment</a:t>
            </a:r>
            <a:endParaRPr kumimoji="0" lang="en-US" sz="3600" b="0" i="0" u="none" strike="noStrike" kern="1200" cap="none" spc="0" normalizeH="0" baseline="0" noProof="0">
              <a:ln>
                <a:noFill/>
              </a:ln>
              <a:solidFill>
                <a:srgbClr val="76480D">
                  <a:lumMod val="60000"/>
                  <a:lumOff val="40000"/>
                </a:srgbClr>
              </a:solidFill>
              <a:effectLst/>
              <a:uLnTx/>
              <a:uFillTx/>
              <a:latin typeface="Arial Black" panose="020B0A04020102020204"/>
              <a:ea typeface="+mj-ea"/>
              <a:cs typeface="+mj-cs"/>
            </a:endParaRPr>
          </a:p>
        </p:txBody>
      </p:sp>
      <p:cxnSp>
        <p:nvCxnSpPr>
          <p:cNvPr id="14" name="Straight Arrow Connector 13">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E85BE279-7156-4DA4-AD70-28A314A8AA1A}"/>
              </a:ext>
            </a:extLst>
          </p:cNvPr>
          <p:cNvSpPr txBox="1">
            <a:spLocks/>
          </p:cNvSpPr>
          <p:nvPr/>
        </p:nvSpPr>
        <p:spPr>
          <a:xfrm>
            <a:off x="445663" y="2568523"/>
            <a:ext cx="4935816" cy="2804432"/>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90000"/>
              </a:lnSpc>
              <a:spcBef>
                <a:spcPts val="0"/>
              </a:spcBef>
              <a:buFont typeface="Arial" panose="020B0604020202020204" pitchFamily="34" charset="0"/>
              <a:buNone/>
              <a:defRPr sz="1800" b="0" kern="1200" spc="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F1F5FC">
                    <a:lumMod val="50000"/>
                  </a:srgbClr>
                </a:solidFill>
                <a:effectLst/>
                <a:uLnTx/>
                <a:uFillTx/>
                <a:latin typeface="Calibri"/>
                <a:ea typeface="+mn-ea"/>
                <a:cs typeface="Calibri"/>
              </a:rPr>
              <a:t>What's permitted?</a:t>
            </a:r>
            <a:r>
              <a:rPr kumimoji="0" lang="en-US" sz="2400" b="0" i="0" u="none" strike="noStrike" kern="1200" cap="none" spc="0" normalizeH="0" baseline="0" noProof="0">
                <a:ln>
                  <a:noFill/>
                </a:ln>
                <a:solidFill>
                  <a:srgbClr val="F1F5FC">
                    <a:lumMod val="50000"/>
                  </a:srgbClr>
                </a:solidFill>
                <a:effectLst/>
                <a:uLnTx/>
                <a:uFillTx/>
                <a:latin typeface="Calibri"/>
                <a:ea typeface="+mn-ea"/>
                <a:cs typeface="Calibri"/>
              </a:rPr>
              <a:t> </a:t>
            </a:r>
          </a:p>
          <a:p>
            <a:pPr marL="2286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F1F5FC">
                  <a:lumMod val="50000"/>
                </a:srgbClr>
              </a:solidFill>
              <a:effectLst/>
              <a:uLnTx/>
              <a:uFillTx/>
              <a:latin typeface="Calibri"/>
              <a:ea typeface="+mn-ea"/>
              <a:cs typeface="Calibri"/>
            </a:endParaRPr>
          </a:p>
          <a:p>
            <a:pPr marL="2286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1F5FC">
                    <a:lumMod val="50000"/>
                  </a:srgbClr>
                </a:solidFill>
                <a:effectLst/>
                <a:uLnTx/>
                <a:uFillTx/>
                <a:latin typeface="Calibri"/>
                <a:ea typeface="+mn-ea"/>
                <a:cs typeface="Calibri"/>
              </a:rPr>
              <a:t>   </a:t>
            </a:r>
            <a:r>
              <a:rPr kumimoji="0" lang="en-US" sz="2000" b="0" i="0" u="none" strike="noStrike" kern="1200" cap="none" spc="0" normalizeH="0" baseline="0" noProof="0">
                <a:ln>
                  <a:noFill/>
                </a:ln>
                <a:solidFill>
                  <a:srgbClr val="F1F5FC">
                    <a:lumMod val="50000"/>
                  </a:srgbClr>
                </a:solidFill>
                <a:effectLst/>
                <a:uLnTx/>
                <a:uFillTx/>
                <a:latin typeface="Calibri"/>
                <a:ea typeface="+mn-ea"/>
                <a:cs typeface="Calibri"/>
              </a:rPr>
              <a:t>Up to 20 hours per week, except during breaks</a:t>
            </a:r>
            <a:endParaRPr kumimoji="0" lang="en-US" sz="2000" b="0" i="0" u="none" strike="noStrike" kern="1200" cap="none" spc="0" normalizeH="0" baseline="0" noProof="0">
              <a:ln>
                <a:noFill/>
              </a:ln>
              <a:solidFill>
                <a:srgbClr val="F1F5FC">
                  <a:lumMod val="50000"/>
                </a:srgbClr>
              </a:solidFill>
              <a:effectLst/>
              <a:uLnTx/>
              <a:uFillTx/>
              <a:latin typeface="Arial" panose="020B0604020202020204"/>
              <a:ea typeface="+mn-ea"/>
              <a:cs typeface="Arial"/>
            </a:endParaRPr>
          </a:p>
          <a:p>
            <a:pPr marL="2286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F1F5FC">
                  <a:lumMod val="50000"/>
                </a:srgbClr>
              </a:solidFill>
              <a:effectLst/>
              <a:uLnTx/>
              <a:uFillTx/>
              <a:latin typeface="Calibri"/>
              <a:ea typeface="+mn-ea"/>
              <a:cs typeface="Calibri"/>
            </a:endParaRPr>
          </a:p>
          <a:p>
            <a:pPr marL="4572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F1F5FC">
                    <a:lumMod val="50000"/>
                  </a:srgbClr>
                </a:solidFill>
                <a:effectLst/>
                <a:uLnTx/>
                <a:uFillTx/>
                <a:latin typeface="Calibri"/>
                <a:ea typeface="+mn-ea"/>
                <a:cs typeface="Calibri"/>
              </a:rPr>
              <a:t>When can you start?</a:t>
            </a:r>
            <a:r>
              <a:rPr kumimoji="0" lang="en-US" sz="2400" b="0" i="0" u="none" strike="noStrike" kern="1200" cap="none" spc="0" normalizeH="0" baseline="0" noProof="0">
                <a:ln>
                  <a:noFill/>
                </a:ln>
                <a:solidFill>
                  <a:srgbClr val="F1F5FC">
                    <a:lumMod val="50000"/>
                  </a:srgbClr>
                </a:solidFill>
                <a:effectLst/>
                <a:uLnTx/>
                <a:uFillTx/>
                <a:latin typeface="Calibri"/>
                <a:ea typeface="+mn-ea"/>
                <a:cs typeface="Calibri"/>
              </a:rPr>
              <a:t> </a:t>
            </a:r>
          </a:p>
          <a:p>
            <a:pPr marL="4572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1F5FC">
                  <a:lumMod val="50000"/>
                </a:srgbClr>
              </a:solidFill>
              <a:effectLst/>
              <a:uLnTx/>
              <a:uFillTx/>
              <a:latin typeface="Calibri"/>
              <a:ea typeface="+mn-ea"/>
              <a:cs typeface="Calibri"/>
            </a:endParaRPr>
          </a:p>
          <a:p>
            <a:pPr marL="2286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1F5FC">
                    <a:lumMod val="50000"/>
                  </a:srgbClr>
                </a:solidFill>
                <a:effectLst/>
                <a:uLnTx/>
                <a:uFillTx/>
                <a:latin typeface="Calibri"/>
                <a:ea typeface="+mn-ea"/>
                <a:cs typeface="Calibri"/>
              </a:rPr>
              <a:t>    No more than 30 days prior to the start of classes   </a:t>
            </a:r>
          </a:p>
          <a:p>
            <a:pPr marL="2286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2000" noProof="0">
                <a:solidFill>
                  <a:srgbClr val="F1F5FC">
                    <a:lumMod val="50000"/>
                  </a:srgbClr>
                </a:solidFill>
                <a:latin typeface="Calibri"/>
                <a:cs typeface="Calibri"/>
              </a:rPr>
              <a:t>    </a:t>
            </a:r>
            <a:r>
              <a:rPr kumimoji="0" lang="en-US" sz="2000" b="0" i="0" u="none" strike="noStrike" kern="1200" cap="none" spc="0" normalizeH="0" baseline="0" noProof="0">
                <a:ln>
                  <a:noFill/>
                </a:ln>
                <a:solidFill>
                  <a:srgbClr val="F1F5FC">
                    <a:lumMod val="50000"/>
                  </a:srgbClr>
                </a:solidFill>
                <a:effectLst/>
                <a:uLnTx/>
                <a:uFillTx/>
                <a:latin typeface="Calibri"/>
                <a:ea typeface="+mn-ea"/>
                <a:cs typeface="Calibri"/>
              </a:rPr>
              <a:t>for students in initial status</a:t>
            </a:r>
          </a:p>
          <a:p>
            <a:pPr marL="4572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srgbClr val="F1F5FC">
                  <a:lumMod val="50000"/>
                </a:srgbClr>
              </a:solidFill>
              <a:effectLst/>
              <a:uLnTx/>
              <a:uFillTx/>
              <a:latin typeface="Calibri"/>
              <a:ea typeface="+mn-ea"/>
              <a:cs typeface="Calibri"/>
            </a:endParaRPr>
          </a:p>
          <a:p>
            <a:pPr marL="4572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srgbClr val="F1F5FC">
                    <a:lumMod val="50000"/>
                  </a:srgbClr>
                </a:solidFill>
                <a:effectLst/>
                <a:uLnTx/>
                <a:uFillTx/>
                <a:latin typeface="Calibri"/>
                <a:ea typeface="+mn-ea"/>
                <a:cs typeface="Calibri"/>
              </a:rPr>
              <a:t>Locating a job: </a:t>
            </a:r>
          </a:p>
          <a:p>
            <a:pPr marL="2286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F1F5FC">
                  <a:lumMod val="50000"/>
                </a:srgbClr>
              </a:solidFill>
              <a:effectLst/>
              <a:uLnTx/>
              <a:uFillTx/>
              <a:latin typeface="Calibri"/>
              <a:ea typeface="+mn-ea"/>
              <a:cs typeface="Calibri"/>
            </a:endParaRPr>
          </a:p>
          <a:p>
            <a:pPr marL="2286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F1F5FC">
                    <a:lumMod val="50000"/>
                  </a:srgbClr>
                </a:solidFill>
                <a:effectLst/>
                <a:uLnTx/>
                <a:uFillTx/>
                <a:latin typeface="Calibri"/>
                <a:ea typeface="+mn-ea"/>
                <a:cs typeface="Calibri"/>
              </a:rPr>
              <a:t>   Ask departments on campus or the district</a:t>
            </a:r>
            <a:endParaRPr kumimoji="0" lang="en-US" sz="2000" b="0" i="0" u="none" strike="noStrike" kern="1200" cap="none" spc="0" normalizeH="0" baseline="0" noProof="0">
              <a:ln>
                <a:noFill/>
              </a:ln>
              <a:solidFill>
                <a:srgbClr val="F1F5FC">
                  <a:lumMod val="50000"/>
                </a:srgbClr>
              </a:solidFill>
              <a:effectLst/>
              <a:uLnTx/>
              <a:uFillTx/>
              <a:latin typeface="Arial" panose="020B0604020202020204"/>
              <a:ea typeface="+mn-ea"/>
              <a:cs typeface="Arial"/>
            </a:endParaRPr>
          </a:p>
          <a:p>
            <a:pPr marL="22860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F1F5FC">
                  <a:lumMod val="50000"/>
                </a:srgbClr>
              </a:solidFill>
              <a:effectLst/>
              <a:uLnTx/>
              <a:uFillTx/>
              <a:latin typeface="Arial" panose="020B0604020202020204"/>
              <a:ea typeface="+mn-ea"/>
              <a:cs typeface="Arial"/>
            </a:endParaRPr>
          </a:p>
        </p:txBody>
      </p:sp>
      <p:pic>
        <p:nvPicPr>
          <p:cNvPr id="2" name="Picture 5" descr="A person standing in front of a mirror posing for the camera&#10;&#10;Description automatically generated">
            <a:extLst>
              <a:ext uri="{FF2B5EF4-FFF2-40B4-BE49-F238E27FC236}">
                <a16:creationId xmlns:a16="http://schemas.microsoft.com/office/drawing/2014/main" id="{FBD62B74-0E56-40D9-B556-F327C722592E}"/>
              </a:ext>
            </a:extLst>
          </p:cNvPr>
          <p:cNvPicPr>
            <a:picLocks noChangeAspect="1"/>
          </p:cNvPicPr>
          <p:nvPr/>
        </p:nvPicPr>
        <p:blipFill rotWithShape="1">
          <a:blip r:embed="rId4"/>
          <a:srcRect l="721" r="3783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11" name="Footer Placeholder 4">
            <a:extLst>
              <a:ext uri="{FF2B5EF4-FFF2-40B4-BE49-F238E27FC236}">
                <a16:creationId xmlns:a16="http://schemas.microsoft.com/office/drawing/2014/main" id="{741C727F-5BFB-4DD0-9404-A71C58A0321F}"/>
              </a:ext>
            </a:extLst>
          </p:cNvPr>
          <p:cNvSpPr>
            <a:spLocks noGrp="1"/>
          </p:cNvSpPr>
          <p:nvPr/>
        </p:nvSpPr>
        <p:spPr>
          <a:xfrm>
            <a:off x="447538" y="6356350"/>
            <a:ext cx="4114800" cy="365125"/>
          </a:xfrm>
          <a:prstGeom prst="rect">
            <a:avLst/>
          </a:prstGeom>
        </p:spPr>
        <p:txBody>
          <a:bodyPr vert="horz" lIns="91440" tIns="45720" rIns="91440" bIns="45720" rtlCol="0" anchor="ctr"/>
          <a:lstStyle>
            <a:defPPr>
              <a:defRPr lang="en-US"/>
            </a:defPPr>
            <a:lvl1pPr marL="0" algn="l" defTabSz="457200" rtl="0" eaLnBrk="1" latinLnBrk="0" hangingPunct="1">
              <a:defRPr sz="12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Calibri"/>
                <a:ea typeface="+mn-ea"/>
                <a:cs typeface="Calibri Light"/>
              </a:rPr>
              <a:t>Peralta Community College District</a:t>
            </a:r>
          </a:p>
        </p:txBody>
      </p:sp>
      <p:sp>
        <p:nvSpPr>
          <p:cNvPr id="4" name="TextBox 3">
            <a:extLst>
              <a:ext uri="{FF2B5EF4-FFF2-40B4-BE49-F238E27FC236}">
                <a16:creationId xmlns:a16="http://schemas.microsoft.com/office/drawing/2014/main" id="{C332764A-8C1E-46E7-B20E-821A5248CBCC}"/>
              </a:ext>
            </a:extLst>
          </p:cNvPr>
          <p:cNvSpPr txBox="1"/>
          <p:nvPr/>
        </p:nvSpPr>
        <p:spPr>
          <a:xfrm>
            <a:off x="617146" y="5124140"/>
            <a:ext cx="5729267" cy="108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marR="0" lvl="0" indent="0" algn="l" defTabSz="4572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5FC">
                  <a:lumMod val="50000"/>
                </a:srgbClr>
              </a:solidFill>
              <a:effectLst/>
              <a:uLnTx/>
              <a:uFillTx/>
              <a:latin typeface="Arial" panose="020B0604020202020204"/>
              <a:ea typeface="+mn-lt"/>
              <a:cs typeface="Arial" panose="020B0604020202020204"/>
            </a:endParaRPr>
          </a:p>
          <a:p>
            <a:pPr marL="228600" marR="0" lvl="0" indent="0" algn="l" defTabSz="457200" rtl="0" eaLnBrk="1" fontAlgn="auto" latinLnBrk="0" hangingPunct="1">
              <a:lnSpc>
                <a:spcPct val="90000"/>
              </a:lnSpc>
              <a:spcBef>
                <a:spcPts val="0"/>
              </a:spcBef>
              <a:spcAft>
                <a:spcPts val="0"/>
              </a:spcAft>
              <a:buClrTx/>
              <a:buSzTx/>
              <a:buFontTx/>
              <a:buNone/>
              <a:tabLst/>
              <a:defRPr/>
            </a:pPr>
            <a:r>
              <a:rPr kumimoji="0" lang="en-US" sz="1700" b="1" i="0" u="sng" strike="noStrike" kern="1200" cap="none" spc="0" normalizeH="0" baseline="0" noProof="0">
                <a:ln>
                  <a:noFill/>
                </a:ln>
                <a:solidFill>
                  <a:srgbClr val="F1F5FC">
                    <a:lumMod val="50000"/>
                  </a:srgbClr>
                </a:solidFill>
                <a:effectLst/>
                <a:uLnTx/>
                <a:uFillTx/>
                <a:latin typeface="Calibri"/>
                <a:ea typeface="+mn-lt"/>
                <a:cs typeface="Arial" panose="020B0604020202020204"/>
              </a:rPr>
              <a:t>Examples</a:t>
            </a:r>
            <a:r>
              <a:rPr kumimoji="0" lang="en-US" sz="1700" b="1" i="0" u="none" strike="noStrike" kern="1200" cap="none" spc="0" normalizeH="0" baseline="0" noProof="0">
                <a:ln>
                  <a:noFill/>
                </a:ln>
                <a:solidFill>
                  <a:srgbClr val="F1F5FC">
                    <a:lumMod val="50000"/>
                  </a:srgbClr>
                </a:solidFill>
                <a:effectLst/>
                <a:uLnTx/>
                <a:uFillTx/>
                <a:latin typeface="Calibri"/>
                <a:ea typeface="+mn-lt"/>
                <a:cs typeface="Arial" panose="020B0604020202020204"/>
              </a:rPr>
              <a:t>:</a:t>
            </a:r>
            <a:r>
              <a:rPr kumimoji="0" lang="en-US" sz="1700" b="0" i="0" u="none" strike="noStrike" kern="1200" cap="none" spc="0" normalizeH="0" baseline="0" noProof="0">
                <a:ln>
                  <a:noFill/>
                </a:ln>
                <a:solidFill>
                  <a:srgbClr val="F1F5FC">
                    <a:lumMod val="50000"/>
                  </a:srgbClr>
                </a:solidFill>
                <a:effectLst/>
                <a:uLnTx/>
                <a:uFillTx/>
                <a:latin typeface="Calibri"/>
                <a:ea typeface="+mn-lt"/>
                <a:cs typeface="Arial" panose="020B0604020202020204"/>
              </a:rPr>
              <a:t> Safety Aide, Cafeteria, Library, Computer Labs, Tutoring/Career/Transfer Centers or even in the Office of International Education! </a:t>
            </a:r>
            <a:endParaRPr kumimoji="0" lang="en-US" sz="1700" b="0" i="0" u="none" strike="noStrike" kern="1200" cap="none" spc="0" normalizeH="0" baseline="0" noProof="0">
              <a:ln>
                <a:noFill/>
              </a:ln>
              <a:solidFill>
                <a:srgbClr val="F1F5FC">
                  <a:lumMod val="50000"/>
                </a:srgbClr>
              </a:solidFill>
              <a:effectLst/>
              <a:uLnTx/>
              <a:uFillTx/>
              <a:latin typeface="Calibri"/>
              <a:ea typeface="+mn-ea"/>
              <a:cs typeface="Calibri"/>
            </a:endParaRPr>
          </a:p>
        </p:txBody>
      </p:sp>
    </p:spTree>
    <p:extLst>
      <p:ext uri="{BB962C8B-B14F-4D97-AF65-F5344CB8AC3E}">
        <p14:creationId xmlns:p14="http://schemas.microsoft.com/office/powerpoint/2010/main" val="3132560056"/>
      </p:ext>
    </p:extLst>
  </p:cSld>
  <p:clrMapOvr>
    <a:masterClrMapping/>
  </p:clrMapOvr>
  <mc:AlternateContent xmlns:mc="http://schemas.openxmlformats.org/markup-compatibility/2006" xmlns:p14="http://schemas.microsoft.com/office/powerpoint/2010/main">
    <mc:Choice Requires="p14">
      <p:transition spd="slow" p14:dur="2000" advTm="36392"/>
    </mc:Choice>
    <mc:Fallback xmlns="">
      <p:transition spd="slow" advTm="36392"/>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CAB72B5-66D1-3B4A-86D0-A5D5832D89C6}"/>
              </a:ext>
            </a:extLst>
          </p:cNvPr>
          <p:cNvSpPr>
            <a:spLocks noGrp="1"/>
          </p:cNvSpPr>
          <p:nvPr>
            <p:ph type="ftr" sz="quarter" idx="16"/>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31509F"/>
                </a:solidFill>
                <a:effectLst/>
                <a:uLnTx/>
                <a:uFillTx/>
                <a:latin typeface="Calibri"/>
                <a:ea typeface="+mn-ea"/>
                <a:cs typeface="Calibri Light"/>
              </a:rPr>
              <a:t>Peralta Community College District</a:t>
            </a:r>
          </a:p>
        </p:txBody>
      </p:sp>
      <p:sp>
        <p:nvSpPr>
          <p:cNvPr id="6" name="Slide Number Placeholder 5">
            <a:extLst>
              <a:ext uri="{FF2B5EF4-FFF2-40B4-BE49-F238E27FC236}">
                <a16:creationId xmlns:a16="http://schemas.microsoft.com/office/drawing/2014/main" id="{CEB07B20-37B6-A949-9382-6356C957E84B}"/>
              </a:ext>
            </a:extLst>
          </p:cNvPr>
          <p:cNvSpPr>
            <a:spLocks noGrp="1"/>
          </p:cNvSpPr>
          <p:nvPr>
            <p:ph type="sldNum" sz="quarter" idx="17"/>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39DC14C-06F9-AD40-B089-2689B4B71FE7}" type="slidenum">
              <a:rPr kumimoji="0" lang="en-US" sz="1200" b="1" i="0" u="none" strike="noStrike" kern="1200" cap="none" spc="0" normalizeH="0" baseline="0" noProof="0" smtClean="0">
                <a:ln>
                  <a:noFill/>
                </a:ln>
                <a:solidFill>
                  <a:srgbClr val="F1F5FC"/>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a:ln>
                <a:noFill/>
              </a:ln>
              <a:solidFill>
                <a:srgbClr val="F1F5FC"/>
              </a:solidFill>
              <a:effectLst/>
              <a:uLnTx/>
              <a:uFillTx/>
              <a:latin typeface="Arial" panose="020B0604020202020204"/>
              <a:ea typeface="+mn-ea"/>
              <a:cs typeface="+mn-cs"/>
            </a:endParaRPr>
          </a:p>
        </p:txBody>
      </p:sp>
      <p:pic>
        <p:nvPicPr>
          <p:cNvPr id="23" name="Picture 5" descr="A screenshot of a cell phone&#10;&#10;Description automatically generated">
            <a:extLst>
              <a:ext uri="{FF2B5EF4-FFF2-40B4-BE49-F238E27FC236}">
                <a16:creationId xmlns:a16="http://schemas.microsoft.com/office/drawing/2014/main" id="{57287A7B-A8DA-46A7-9AD5-435DE6665B40}"/>
              </a:ext>
            </a:extLst>
          </p:cNvPr>
          <p:cNvPicPr>
            <a:picLocks noChangeAspect="1"/>
          </p:cNvPicPr>
          <p:nvPr/>
        </p:nvPicPr>
        <p:blipFill rotWithShape="1">
          <a:blip r:embed="rId4"/>
          <a:srcRect l="2205" t="1286" r="5402" b="957"/>
          <a:stretch/>
        </p:blipFill>
        <p:spPr>
          <a:xfrm>
            <a:off x="7522686" y="1190"/>
            <a:ext cx="4667883" cy="6261903"/>
          </a:xfrm>
          <a:prstGeom prst="rect">
            <a:avLst/>
          </a:prstGeom>
        </p:spPr>
      </p:pic>
      <p:sp>
        <p:nvSpPr>
          <p:cNvPr id="25" name="Title 1">
            <a:extLst>
              <a:ext uri="{FF2B5EF4-FFF2-40B4-BE49-F238E27FC236}">
                <a16:creationId xmlns:a16="http://schemas.microsoft.com/office/drawing/2014/main" id="{6F87FDFA-BD0F-4DF5-BA8E-92B3F4CB4551}"/>
              </a:ext>
            </a:extLst>
          </p:cNvPr>
          <p:cNvSpPr>
            <a:spLocks noGrp="1"/>
          </p:cNvSpPr>
          <p:nvPr>
            <p:ph type="title"/>
          </p:nvPr>
        </p:nvSpPr>
        <p:spPr>
          <a:xfrm>
            <a:off x="838200" y="-46846"/>
            <a:ext cx="10515600" cy="1325563"/>
          </a:xfrm>
        </p:spPr>
        <p:txBody>
          <a:bodyPr>
            <a:normAutofit/>
          </a:bodyPr>
          <a:lstStyle/>
          <a:p>
            <a:r>
              <a:rPr lang="en-US" sz="4800" b="1">
                <a:solidFill>
                  <a:schemeClr val="accent6">
                    <a:lumMod val="60000"/>
                    <a:lumOff val="40000"/>
                  </a:schemeClr>
                </a:solidFill>
                <a:latin typeface="Calibri"/>
                <a:ea typeface="+mj-lt"/>
                <a:cs typeface="+mj-lt"/>
              </a:rPr>
              <a:t>Social Security Number</a:t>
            </a:r>
          </a:p>
        </p:txBody>
      </p:sp>
      <p:sp>
        <p:nvSpPr>
          <p:cNvPr id="27" name="Content Placeholder 2">
            <a:extLst>
              <a:ext uri="{FF2B5EF4-FFF2-40B4-BE49-F238E27FC236}">
                <a16:creationId xmlns:a16="http://schemas.microsoft.com/office/drawing/2014/main" id="{CBCFB481-96A0-4955-82A7-AE21BD54614E}"/>
              </a:ext>
            </a:extLst>
          </p:cNvPr>
          <p:cNvSpPr txBox="1">
            <a:spLocks/>
          </p:cNvSpPr>
          <p:nvPr/>
        </p:nvSpPr>
        <p:spPr>
          <a:xfrm>
            <a:off x="838200" y="1552087"/>
            <a:ext cx="6497603" cy="2319362"/>
          </a:xfrm>
          <a:prstGeom prst="rect">
            <a:avLst/>
          </a:prstGeom>
        </p:spPr>
        <p:txBody>
          <a:bodyPr vert="horz" lIns="91440" tIns="45720" rIns="91440" bIns="45720" rtlCol="0" anchor="t">
            <a:normAutofit fontScale="92500" lnSpcReduction="10000"/>
          </a:bodyPr>
          <a:lstStyle>
            <a:lvl1pPr marL="0" indent="0" algn="l" defTabSz="914400" rtl="0" eaLnBrk="1" latinLnBrk="0" hangingPunct="1">
              <a:lnSpc>
                <a:spcPct val="90000"/>
              </a:lnSpc>
              <a:spcBef>
                <a:spcPts val="0"/>
              </a:spcBef>
              <a:buFont typeface="Arial" panose="020B0604020202020204" pitchFamily="34" charset="0"/>
              <a:buNone/>
              <a:defRPr sz="1800" b="0" kern="1200" spc="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1F5FC">
                    <a:lumMod val="50000"/>
                  </a:srgbClr>
                </a:solidFill>
                <a:effectLst/>
                <a:uLnTx/>
                <a:uFillTx/>
                <a:latin typeface="Calibri"/>
                <a:ea typeface="+mn-lt"/>
                <a:cs typeface="Arial" panose="020B0604020202020204"/>
              </a:rPr>
              <a:t>If you need a Social Security Number (SSN), please provide a </a:t>
            </a:r>
            <a:r>
              <a:rPr kumimoji="0" lang="en-US" sz="2400" b="1" i="0" u="none" strike="noStrike" kern="1200" cap="none" spc="0" normalizeH="0" baseline="0" noProof="0">
                <a:ln>
                  <a:noFill/>
                </a:ln>
                <a:solidFill>
                  <a:srgbClr val="F1F5FC">
                    <a:lumMod val="50000"/>
                  </a:srgbClr>
                </a:solidFill>
                <a:effectLst/>
                <a:uLnTx/>
                <a:uFillTx/>
                <a:latin typeface="Calibri"/>
                <a:ea typeface="+mn-lt"/>
                <a:cs typeface="Arial" panose="020B0604020202020204"/>
              </a:rPr>
              <a:t>job offer letter</a:t>
            </a:r>
            <a:r>
              <a:rPr kumimoji="0" lang="en-US" sz="2400" b="0" i="0" u="none" strike="noStrike" kern="1200" cap="none" spc="0" normalizeH="0" baseline="0" noProof="0">
                <a:ln>
                  <a:noFill/>
                </a:ln>
                <a:solidFill>
                  <a:srgbClr val="F1F5FC">
                    <a:lumMod val="50000"/>
                  </a:srgbClr>
                </a:solidFill>
                <a:effectLst/>
                <a:uLnTx/>
                <a:uFillTx/>
                <a:latin typeface="Calibri"/>
                <a:ea typeface="+mn-lt"/>
                <a:cs typeface="Arial" panose="020B0604020202020204"/>
              </a:rPr>
              <a:t> from the department who is hiring you to the Office of International Education</a:t>
            </a:r>
            <a:endParaRPr kumimoji="0" lang="en-US" sz="1800" b="0" i="0" u="none" strike="noStrike" kern="1200" cap="none" spc="0" normalizeH="0" baseline="0" noProof="0">
              <a:ln>
                <a:noFill/>
              </a:ln>
              <a:solidFill>
                <a:srgbClr val="F1F5FC">
                  <a:lumMod val="50000"/>
                </a:srgbClr>
              </a:solidFill>
              <a:effectLst/>
              <a:uLnTx/>
              <a:uFillTx/>
              <a:latin typeface="Arial" panose="020B0604020202020204"/>
              <a:ea typeface="+mn-lt"/>
              <a:cs typeface="Arial" panose="020B0604020202020204"/>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F1F5FC">
                  <a:lumMod val="50000"/>
                </a:srgbClr>
              </a:solidFill>
              <a:effectLst/>
              <a:uLnTx/>
              <a:uFillTx/>
              <a:latin typeface="Calibri"/>
              <a:ea typeface="+mn-lt"/>
              <a:cs typeface="Arial"/>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1F5FC">
                    <a:lumMod val="50000"/>
                  </a:srgbClr>
                </a:solidFill>
                <a:effectLst/>
                <a:uLnTx/>
                <a:uFillTx/>
                <a:latin typeface="Calibri"/>
                <a:ea typeface="+mn-lt"/>
                <a:cs typeface="Calibri"/>
              </a:rPr>
              <a:t>School</a:t>
            </a:r>
            <a:r>
              <a:rPr kumimoji="0" lang="en-US" sz="2400" b="0" i="0" u="none" strike="noStrike" kern="1200" cap="none" spc="0" normalizeH="0" baseline="0" noProof="0">
                <a:ln>
                  <a:noFill/>
                </a:ln>
                <a:solidFill>
                  <a:srgbClr val="F1F5FC">
                    <a:lumMod val="50000"/>
                  </a:srgbClr>
                </a:solidFill>
                <a:effectLst/>
                <a:uLnTx/>
                <a:uFillTx/>
                <a:latin typeface="Calibri"/>
                <a:ea typeface="+mn-ea"/>
                <a:cs typeface="Calibri"/>
              </a:rPr>
              <a:t> Letterhead</a:t>
            </a:r>
            <a:endParaRPr kumimoji="0" lang="en-US" sz="1800" b="0" i="0" u="none" strike="noStrike" kern="1200" cap="none" spc="0" normalizeH="0" baseline="0" noProof="0">
              <a:ln>
                <a:noFill/>
              </a:ln>
              <a:solidFill>
                <a:srgbClr val="F1F5FC">
                  <a:lumMod val="50000"/>
                </a:srgbClr>
              </a:solidFill>
              <a:effectLst/>
              <a:uLnTx/>
              <a:uFillTx/>
              <a:latin typeface="Arial" panose="020B0604020202020204"/>
              <a:ea typeface="+mn-ea"/>
              <a:cs typeface="Arial" panose="020B0604020202020204"/>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1F5FC">
                    <a:lumMod val="50000"/>
                  </a:srgbClr>
                </a:solidFill>
                <a:effectLst/>
                <a:uLnTx/>
                <a:uFillTx/>
                <a:latin typeface="Calibri"/>
                <a:ea typeface="+mn-ea"/>
                <a:cs typeface="Arial"/>
              </a:rPr>
              <a:t>Position</a:t>
            </a:r>
            <a:r>
              <a:rPr kumimoji="0" lang="en-US" sz="2400" b="0" i="0" u="none" strike="noStrike" kern="1200" cap="none" spc="0" normalizeH="0" baseline="0" noProof="0">
                <a:ln>
                  <a:noFill/>
                </a:ln>
                <a:solidFill>
                  <a:srgbClr val="F1F5FC">
                    <a:lumMod val="50000"/>
                  </a:srgbClr>
                </a:solidFill>
                <a:effectLst/>
                <a:uLnTx/>
                <a:uFillTx/>
                <a:latin typeface="Calibri"/>
                <a:ea typeface="+mn-lt"/>
                <a:cs typeface="Arial" panose="020B0604020202020204"/>
              </a:rPr>
              <a:t> Title &amp; Nature of Job </a:t>
            </a:r>
            <a:endParaRPr kumimoji="0" lang="en-US" sz="1800" b="0" i="0" u="none" strike="noStrike" kern="1200" cap="none" spc="0" normalizeH="0" baseline="0" noProof="0">
              <a:ln>
                <a:noFill/>
              </a:ln>
              <a:solidFill>
                <a:srgbClr val="F1F5FC">
                  <a:lumMod val="50000"/>
                </a:srgbClr>
              </a:solidFill>
              <a:effectLst/>
              <a:uLnTx/>
              <a:uFillTx/>
              <a:latin typeface="Arial" panose="020B0604020202020204"/>
              <a:ea typeface="+mn-lt"/>
              <a:cs typeface="Arial" panose="020B0604020202020204"/>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1F5FC">
                    <a:lumMod val="50000"/>
                  </a:srgbClr>
                </a:solidFill>
                <a:effectLst/>
                <a:uLnTx/>
                <a:uFillTx/>
                <a:latin typeface="Calibri"/>
                <a:ea typeface="+mn-lt"/>
                <a:cs typeface="Arial" panose="020B0604020202020204"/>
              </a:rPr>
              <a:t>Number of Hours Per Week</a:t>
            </a:r>
            <a:endParaRPr kumimoji="0" lang="en-US" sz="2400" b="1" i="0" u="none" strike="noStrike" kern="1200" cap="none" spc="0" normalizeH="0" baseline="0" noProof="0">
              <a:ln>
                <a:noFill/>
              </a:ln>
              <a:solidFill>
                <a:srgbClr val="F1F5FC">
                  <a:lumMod val="50000"/>
                </a:srgbClr>
              </a:solidFill>
              <a:effectLst/>
              <a:uLnTx/>
              <a:uFillTx/>
              <a:latin typeface="Calibri"/>
              <a:ea typeface="+mn-lt"/>
              <a:cs typeface="Calibri"/>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1F5FC">
                    <a:lumMod val="50000"/>
                  </a:srgbClr>
                </a:solidFill>
                <a:effectLst/>
                <a:uLnTx/>
                <a:uFillTx/>
                <a:latin typeface="Calibri"/>
                <a:ea typeface="+mn-lt"/>
                <a:cs typeface="Arial" panose="020B0604020202020204"/>
              </a:rPr>
              <a:t>Supervisor's Name and Contact information </a:t>
            </a:r>
            <a:endParaRPr kumimoji="0" lang="en-US" sz="2400" b="1" i="0" u="none" strike="noStrike" kern="1200" cap="none" spc="0" normalizeH="0" baseline="0" noProof="0">
              <a:ln>
                <a:noFill/>
              </a:ln>
              <a:solidFill>
                <a:srgbClr val="F1F5FC">
                  <a:lumMod val="50000"/>
                </a:srgbClr>
              </a:solidFill>
              <a:effectLst/>
              <a:uLnTx/>
              <a:uFillTx/>
              <a:latin typeface="Calibri"/>
              <a:ea typeface="+mn-ea"/>
              <a:cs typeface="Calibri"/>
            </a:endParaRPr>
          </a:p>
        </p:txBody>
      </p:sp>
      <p:sp>
        <p:nvSpPr>
          <p:cNvPr id="31" name="TextBox 30">
            <a:extLst>
              <a:ext uri="{FF2B5EF4-FFF2-40B4-BE49-F238E27FC236}">
                <a16:creationId xmlns:a16="http://schemas.microsoft.com/office/drawing/2014/main" id="{EDF41E7D-3EAF-4B76-A9D4-E69243F0FC11}"/>
              </a:ext>
            </a:extLst>
          </p:cNvPr>
          <p:cNvSpPr txBox="1"/>
          <p:nvPr/>
        </p:nvSpPr>
        <p:spPr>
          <a:xfrm>
            <a:off x="835374" y="4038806"/>
            <a:ext cx="6543052"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0000"/>
                </a:solidFill>
                <a:effectLst/>
                <a:uLnTx/>
                <a:uFillTx/>
                <a:latin typeface="Calibri"/>
                <a:ea typeface="+mn-ea"/>
                <a:cs typeface="Calibri"/>
              </a:rPr>
              <a:t>To Social Security Office:</a:t>
            </a:r>
            <a:endParaRPr kumimoji="0" lang="en-US" sz="1800" b="1" i="0" u="none" strike="noStrike" kern="1200" cap="none" spc="0" normalizeH="0" baseline="0" noProof="0">
              <a:ln>
                <a:noFill/>
              </a:ln>
              <a:solidFill>
                <a:srgbClr val="FF0000"/>
              </a:solidFill>
              <a:effectLst/>
              <a:uLnTx/>
              <a:uFillTx/>
              <a:latin typeface="Calibri"/>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srgbClr val="FF0000"/>
                </a:solidFill>
                <a:effectLst/>
                <a:uLnTx/>
                <a:uFillTx/>
                <a:latin typeface="Calibri"/>
                <a:ea typeface="+mn-ea"/>
                <a:cs typeface="Calibri"/>
              </a:rPr>
              <a:t>Proof of Full-Time Enrollment </a:t>
            </a:r>
            <a:endParaRPr kumimoji="0" lang="en-US" sz="1800" b="0" i="0" u="none" strike="noStrike" kern="1200" cap="none" spc="0" normalizeH="0" baseline="0" noProof="0">
              <a:ln>
                <a:noFill/>
              </a:ln>
              <a:solidFill>
                <a:srgbClr val="FF0000"/>
              </a:solidFill>
              <a:effectLst/>
              <a:uLnTx/>
              <a:uFillTx/>
              <a:latin typeface="Calibri"/>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srgbClr val="FF0000"/>
                </a:solidFill>
                <a:effectLst/>
                <a:uLnTx/>
                <a:uFillTx/>
                <a:latin typeface="Calibri"/>
                <a:ea typeface="+mn-ea"/>
                <a:cs typeface="Calibri"/>
              </a:rPr>
              <a:t>SS-5 Form</a:t>
            </a:r>
            <a:endParaRPr kumimoji="0" lang="en-US" sz="1800" b="0" i="0" u="none" strike="noStrike" kern="1200" cap="none" spc="0" normalizeH="0" baseline="0" noProof="0">
              <a:ln>
                <a:noFill/>
              </a:ln>
              <a:solidFill>
                <a:srgbClr val="FF0000"/>
              </a:solidFill>
              <a:effectLst/>
              <a:uLnTx/>
              <a:uFillTx/>
              <a:latin typeface="Calibri"/>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srgbClr val="FF0000"/>
                </a:solidFill>
                <a:effectLst/>
                <a:uLnTx/>
                <a:uFillTx/>
                <a:latin typeface="Calibri"/>
                <a:ea typeface="+mn-ea"/>
                <a:cs typeface="Calibri"/>
              </a:rPr>
              <a:t>Passport and I-94</a:t>
            </a:r>
            <a:endParaRPr kumimoji="0" lang="en-US" sz="1800" b="0" i="0" u="none" strike="noStrike" kern="1200" cap="none" spc="0" normalizeH="0" baseline="0" noProof="0">
              <a:ln>
                <a:noFill/>
              </a:ln>
              <a:solidFill>
                <a:srgbClr val="FF0000"/>
              </a:solidFill>
              <a:effectLst/>
              <a:uLnTx/>
              <a:uFillTx/>
              <a:latin typeface="Calibri"/>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srgbClr val="FF0000"/>
                </a:solidFill>
                <a:effectLst/>
                <a:uLnTx/>
                <a:uFillTx/>
                <a:latin typeface="Calibri"/>
                <a:ea typeface="+mn-ea"/>
                <a:cs typeface="Calibri"/>
              </a:rPr>
              <a:t>I-20</a:t>
            </a:r>
            <a:endParaRPr kumimoji="0" lang="en-US" sz="1800" b="0" i="0" u="none" strike="noStrike" kern="1200" cap="none" spc="0" normalizeH="0" baseline="0" noProof="0">
              <a:ln>
                <a:noFill/>
              </a:ln>
              <a:solidFill>
                <a:srgbClr val="FF0000"/>
              </a:solidFill>
              <a:effectLst/>
              <a:uLnTx/>
              <a:uFillTx/>
              <a:latin typeface="Calibri"/>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a:ln>
                  <a:noFill/>
                </a:ln>
                <a:solidFill>
                  <a:srgbClr val="FF0000"/>
                </a:solidFill>
                <a:effectLst/>
                <a:uLnTx/>
                <a:uFillTx/>
                <a:latin typeface="Calibri"/>
                <a:ea typeface="+mn-ea"/>
                <a:cs typeface="Calibri"/>
              </a:rPr>
              <a:t>Letter of Support from DSO</a:t>
            </a:r>
            <a:endParaRPr kumimoji="0" lang="en-US" sz="1800" b="0" i="0" u="none" strike="noStrike" kern="1200" cap="none" spc="0" normalizeH="0" baseline="0" noProof="0">
              <a:ln>
                <a:noFill/>
              </a:ln>
              <a:solidFill>
                <a:srgbClr val="FF0000"/>
              </a:solidFill>
              <a:effectLst/>
              <a:uLnTx/>
              <a:uFillTx/>
              <a:latin typeface="Calibri"/>
              <a:ea typeface="+mn-ea"/>
              <a:cs typeface="Calibri"/>
            </a:endParaRPr>
          </a:p>
        </p:txBody>
      </p:sp>
    </p:spTree>
    <p:extLst>
      <p:ext uri="{BB962C8B-B14F-4D97-AF65-F5344CB8AC3E}">
        <p14:creationId xmlns:p14="http://schemas.microsoft.com/office/powerpoint/2010/main" val="1742295054"/>
      </p:ext>
    </p:extLst>
  </p:cSld>
  <p:clrMapOvr>
    <a:masterClrMapping/>
  </p:clrMapOvr>
  <mc:AlternateContent xmlns:mc="http://schemas.openxmlformats.org/markup-compatibility/2006" xmlns:p14="http://schemas.microsoft.com/office/powerpoint/2010/main">
    <mc:Choice Requires="p14">
      <p:transition spd="slow" p14:dur="2000" advTm="48151"/>
    </mc:Choice>
    <mc:Fallback xmlns="">
      <p:transition spd="slow" advTm="48151"/>
    </mc:Fallback>
  </mc:AlternateContent>
  <p:extLst>
    <p:ext uri="{6950BFC3-D8DA-4A85-94F7-54DA5524770B}">
      <p188:commentRel xmlns:p188="http://schemas.microsoft.com/office/powerpoint/2018/8/main" r:id="rId3"/>
    </p:ext>
  </p:extLst>
</p:sld>
</file>

<file path=ppt/theme/theme1.xml><?xml version="1.0" encoding="utf-8"?>
<a:theme xmlns:a="http://schemas.openxmlformats.org/drawingml/2006/main" name="DividendVTI">
  <a:themeElements>
    <a:clrScheme name="AnalogousFromLightSeedLeftStep">
      <a:dk1>
        <a:srgbClr val="000000"/>
      </a:dk1>
      <a:lt1>
        <a:srgbClr val="FFFFFF"/>
      </a:lt1>
      <a:dk2>
        <a:srgbClr val="243441"/>
      </a:dk2>
      <a:lt2>
        <a:srgbClr val="E8E5E2"/>
      </a:lt2>
      <a:accent1>
        <a:srgbClr val="86A5BE"/>
      </a:accent1>
      <a:accent2>
        <a:srgbClr val="76ABAD"/>
      </a:accent2>
      <a:accent3>
        <a:srgbClr val="81AA9A"/>
      </a:accent3>
      <a:accent4>
        <a:srgbClr val="78AF82"/>
      </a:accent4>
      <a:accent5>
        <a:srgbClr val="8AAA81"/>
      </a:accent5>
      <a:accent6>
        <a:srgbClr val="95A873"/>
      </a:accent6>
      <a:hlink>
        <a:srgbClr val="A0795A"/>
      </a:hlink>
      <a:folHlink>
        <a:srgbClr val="7F7F7F"/>
      </a:folHlink>
    </a:clrScheme>
    <a:fontScheme name="Dividend">
      <a:maj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ova Ligh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PCCD">
      <a:dk1>
        <a:srgbClr val="31509F"/>
      </a:dk1>
      <a:lt1>
        <a:srgbClr val="F1F5FC"/>
      </a:lt1>
      <a:dk2>
        <a:srgbClr val="B3C0DC"/>
      </a:dk2>
      <a:lt2>
        <a:srgbClr val="E7E6E6"/>
      </a:lt2>
      <a:accent1>
        <a:srgbClr val="DA9D4F"/>
      </a:accent1>
      <a:accent2>
        <a:srgbClr val="E1B174"/>
      </a:accent2>
      <a:accent3>
        <a:srgbClr val="EFD8BA"/>
      </a:accent3>
      <a:accent4>
        <a:srgbClr val="BA7418"/>
      </a:accent4>
      <a:accent5>
        <a:srgbClr val="985E11"/>
      </a:accent5>
      <a:accent6>
        <a:srgbClr val="76480D"/>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d3816d3d-3383-449a-bd89-a266b40462c7" xsi:nil="true"/>
    <lcf76f155ced4ddcb4097134ff3c332f xmlns="d3816d3d-3383-449a-bd89-a266b40462c7">
      <Terms xmlns="http://schemas.microsoft.com/office/infopath/2007/PartnerControls"/>
    </lcf76f155ced4ddcb4097134ff3c332f>
    <TaxCatchAll xmlns="76ff391f-68dc-40ae-a754-7416071f730f" xsi:nil="true"/>
    <SharedWithUsers xmlns="76ff391f-68dc-40ae-a754-7416071f730f">
      <UserInfo>
        <DisplayName>Thomas Torres-Gil</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2C16E112DAC6342896568A3981E33CB" ma:contentTypeVersion="17" ma:contentTypeDescription="Create a new document." ma:contentTypeScope="" ma:versionID="1b2ac1504f469d238dbc1f857cdc0aac">
  <xsd:schema xmlns:xsd="http://www.w3.org/2001/XMLSchema" xmlns:xs="http://www.w3.org/2001/XMLSchema" xmlns:p="http://schemas.microsoft.com/office/2006/metadata/properties" xmlns:ns2="d3816d3d-3383-449a-bd89-a266b40462c7" xmlns:ns3="76ff391f-68dc-40ae-a754-7416071f730f" targetNamespace="http://schemas.microsoft.com/office/2006/metadata/properties" ma:root="true" ma:fieldsID="c768afb345d93d2948a3a2b9f93a1056" ns2:_="" ns3:_="">
    <xsd:import namespace="d3816d3d-3383-449a-bd89-a266b40462c7"/>
    <xsd:import namespace="76ff391f-68dc-40ae-a754-7416071f73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_Flow_SignoffStatus" minOccurs="0"/>
                <xsd:element ref="ns2:lcf76f155ced4ddcb4097134ff3c332f" minOccurs="0"/>
                <xsd:element ref="ns3:TaxCatchAll" minOccurs="0"/>
                <xsd:element ref="ns2:MediaServiceObjectDetectorVersions" minOccurs="0"/>
                <xsd:element ref="ns2:MediaLengthInSecond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816d3d-3383-449a-bd89-a266b40462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_Flow_SignoffStatus" ma:index="17" nillable="true" ma:displayName="Sign-off status" ma:internalName="Sign_x002d_off_x0020_status">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2822088-e62b-4247-9d60-c828c94ed88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ff391f-68dc-40ae-a754-7416071f73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51a304f2-d16e-42f9-9ad9-bfdbe997fb03}" ma:internalName="TaxCatchAll" ma:showField="CatchAllData" ma:web="76ff391f-68dc-40ae-a754-7416071f73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B9EF7F-2D68-4FEE-A690-BA0982271236}">
  <ds:schemaRefs>
    <ds:schemaRef ds:uri="http://schemas.openxmlformats.org/package/2006/metadata/core-properties"/>
    <ds:schemaRef ds:uri="http://www.w3.org/XML/1998/namespace"/>
    <ds:schemaRef ds:uri="http://purl.org/dc/elements/1.1/"/>
    <ds:schemaRef ds:uri="76ff391f-68dc-40ae-a754-7416071f730f"/>
    <ds:schemaRef ds:uri="http://schemas.microsoft.com/office/infopath/2007/PartnerControls"/>
    <ds:schemaRef ds:uri="http://schemas.microsoft.com/office/2006/documentManagement/types"/>
    <ds:schemaRef ds:uri="http://schemas.microsoft.com/office/2006/metadata/properties"/>
    <ds:schemaRef ds:uri="d3816d3d-3383-449a-bd89-a266b40462c7"/>
    <ds:schemaRef ds:uri="http://purl.org/dc/dcmitype/"/>
    <ds:schemaRef ds:uri="http://purl.org/dc/terms/"/>
  </ds:schemaRefs>
</ds:datastoreItem>
</file>

<file path=customXml/itemProps2.xml><?xml version="1.0" encoding="utf-8"?>
<ds:datastoreItem xmlns:ds="http://schemas.openxmlformats.org/officeDocument/2006/customXml" ds:itemID="{96F66084-FB86-48AF-97C5-D162F629B9A8}">
  <ds:schemaRefs>
    <ds:schemaRef ds:uri="http://schemas.microsoft.com/sharepoint/v3/contenttype/forms"/>
  </ds:schemaRefs>
</ds:datastoreItem>
</file>

<file path=customXml/itemProps3.xml><?xml version="1.0" encoding="utf-8"?>
<ds:datastoreItem xmlns:ds="http://schemas.openxmlformats.org/officeDocument/2006/customXml" ds:itemID="{E218EB07-0D14-4595-9B95-7083689EDD81}">
  <ds:schemaRefs>
    <ds:schemaRef ds:uri="76ff391f-68dc-40ae-a754-7416071f730f"/>
    <ds:schemaRef ds:uri="d3816d3d-3383-449a-bd89-a266b40462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346</TotalTime>
  <Words>2285</Words>
  <Application>Microsoft Office PowerPoint</Application>
  <PresentationFormat>Widescreen</PresentationFormat>
  <Paragraphs>227</Paragraphs>
  <Slides>27</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Arial Black</vt:lpstr>
      <vt:lpstr>Arial Nova Light</vt:lpstr>
      <vt:lpstr>Arial,Sans-Serif</vt:lpstr>
      <vt:lpstr>Calibri</vt:lpstr>
      <vt:lpstr>Wingdings 2</vt:lpstr>
      <vt:lpstr>DividendVTI</vt:lpstr>
      <vt:lpstr>Office Theme</vt:lpstr>
      <vt:lpstr>MZM:  Employment Authorization Workshop</vt:lpstr>
      <vt:lpstr>Agenda:</vt:lpstr>
      <vt:lpstr>F-1 Health Insurance  survey</vt:lpstr>
      <vt:lpstr>Fall Enrollment/Holds </vt:lpstr>
      <vt:lpstr>Program Extensions</vt:lpstr>
      <vt:lpstr>PowerPoint Presentation</vt:lpstr>
      <vt:lpstr>PowerPoint Presentation</vt:lpstr>
      <vt:lpstr>PowerPoint Presentation</vt:lpstr>
      <vt:lpstr>Social Security Number</vt:lpstr>
      <vt:lpstr>PowerPoint Presentation</vt:lpstr>
      <vt:lpstr>PowerPoint Presentation</vt:lpstr>
      <vt:lpstr>PowerPoint Presentation</vt:lpstr>
      <vt:lpstr>PowerPoint Presentation</vt:lpstr>
      <vt:lpstr>PowerPoint Presentation</vt:lpstr>
      <vt:lpstr>OPT Application Process</vt:lpstr>
      <vt:lpstr>Eligibility</vt:lpstr>
      <vt:lpstr>application</vt:lpstr>
      <vt:lpstr>Documents required (UPLOAD/Attach in ISP)</vt:lpstr>
      <vt:lpstr>Once documents are uploaded to isp</vt:lpstr>
      <vt:lpstr>Other documents to collect</vt:lpstr>
      <vt:lpstr>Next steps</vt:lpstr>
      <vt:lpstr>After you send in your application to uscis</vt:lpstr>
      <vt:lpstr>Employment requirements</vt:lpstr>
      <vt:lpstr>Types of employment</vt:lpstr>
      <vt:lpstr>Employment Resources</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Drew Gephart</dc:creator>
  <cp:lastModifiedBy>Karla David</cp:lastModifiedBy>
  <cp:revision>25</cp:revision>
  <dcterms:created xsi:type="dcterms:W3CDTF">2020-04-27T16:00:14Z</dcterms:created>
  <dcterms:modified xsi:type="dcterms:W3CDTF">2025-04-14T16:06:59Z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0x01010042C16E112DAC6342896568A3981E33CB</vt:lpwstr>
  </property>
  <property fmtid="{D5CDD505-2E9C-101B-9397-08002B2CF9AE}" pid="3" name="MediaServiceImageTags">
    <vt:lpwstr/>
  </property>
</Properties>
</file>