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49" r:id="rId1"/>
  </p:sldMasterIdLst>
  <p:sldIdLst>
    <p:sldId id="256" r:id="rId2"/>
    <p:sldId id="257" r:id="rId3"/>
    <p:sldId id="261" r:id="rId4"/>
    <p:sldId id="262" r:id="rId5"/>
    <p:sldId id="259" r:id="rId6"/>
    <p:sldId id="264" r:id="rId7"/>
    <p:sldId id="271" r:id="rId8"/>
    <p:sldId id="260" r:id="rId9"/>
    <p:sldId id="268" r:id="rId10"/>
    <p:sldId id="267" r:id="rId11"/>
    <p:sldId id="273" r:id="rId12"/>
    <p:sldId id="269" r:id="rId13"/>
    <p:sldId id="270" r:id="rId14"/>
    <p:sldId id="263" r:id="rId15"/>
    <p:sldId id="265" r:id="rId16"/>
    <p:sldId id="266"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02" autoAdjust="0"/>
    <p:restoredTop sz="94660"/>
  </p:normalViewPr>
  <p:slideViewPr>
    <p:cSldViewPr snapToGrid="0">
      <p:cViewPr varScale="1">
        <p:scale>
          <a:sx n="109" d="100"/>
          <a:sy n="109" d="100"/>
        </p:scale>
        <p:origin x="7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88849D-8167-45F8-9D8A-7D2BE2BADB4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9819174-5755-4588-AD04-2F47AC617881}">
      <dgm:prSet phldrT="[Text]"/>
      <dgm:spPr/>
      <dgm:t>
        <a:bodyPr/>
        <a:lstStyle/>
        <a:p>
          <a:r>
            <a:rPr lang="en-US" dirty="0">
              <a:solidFill>
                <a:sysClr val="windowText" lastClr="000000"/>
              </a:solidFill>
            </a:rPr>
            <a:t>Program Review 4-year Cycle</a:t>
          </a:r>
        </a:p>
      </dgm:t>
    </dgm:pt>
    <dgm:pt modelId="{D41F9677-E19F-4EC3-91D5-7BDD369FA393}" type="parTrans" cxnId="{CC1FB941-DA35-4E55-848D-39B2BE4A8FFB}">
      <dgm:prSet/>
      <dgm:spPr/>
      <dgm:t>
        <a:bodyPr/>
        <a:lstStyle/>
        <a:p>
          <a:endParaRPr lang="en-US"/>
        </a:p>
      </dgm:t>
    </dgm:pt>
    <dgm:pt modelId="{A05D70D9-6F8A-4FC8-ADD4-A7224BC1E256}" type="sibTrans" cxnId="{CC1FB941-DA35-4E55-848D-39B2BE4A8FFB}">
      <dgm:prSet/>
      <dgm:spPr/>
      <dgm:t>
        <a:bodyPr/>
        <a:lstStyle/>
        <a:p>
          <a:endParaRPr lang="en-US"/>
        </a:p>
      </dgm:t>
    </dgm:pt>
    <dgm:pt modelId="{8A7BBE1F-B701-4CAF-9AB5-13C3F14CA10F}" type="pres">
      <dgm:prSet presAssocID="{1788849D-8167-45F8-9D8A-7D2BE2BADB40}" presName="linear" presStyleCnt="0">
        <dgm:presLayoutVars>
          <dgm:animLvl val="lvl"/>
          <dgm:resizeHandles val="exact"/>
        </dgm:presLayoutVars>
      </dgm:prSet>
      <dgm:spPr/>
      <dgm:t>
        <a:bodyPr/>
        <a:lstStyle/>
        <a:p>
          <a:endParaRPr lang="en-US"/>
        </a:p>
      </dgm:t>
    </dgm:pt>
    <dgm:pt modelId="{15252C16-0C23-4A02-8D51-C2FBEEBC4FE1}" type="pres">
      <dgm:prSet presAssocID="{D9819174-5755-4588-AD04-2F47AC617881}" presName="parentText" presStyleLbl="node1" presStyleIdx="0" presStyleCnt="1" custLinFactY="-79353" custLinFactNeighborX="0" custLinFactNeighborY="-100000">
        <dgm:presLayoutVars>
          <dgm:chMax val="0"/>
          <dgm:bulletEnabled val="1"/>
        </dgm:presLayoutVars>
      </dgm:prSet>
      <dgm:spPr/>
      <dgm:t>
        <a:bodyPr/>
        <a:lstStyle/>
        <a:p>
          <a:endParaRPr lang="en-US"/>
        </a:p>
      </dgm:t>
    </dgm:pt>
  </dgm:ptLst>
  <dgm:cxnLst>
    <dgm:cxn modelId="{C42D88A4-60B0-4F0B-A769-5204770B90E0}" type="presOf" srcId="{1788849D-8167-45F8-9D8A-7D2BE2BADB40}" destId="{8A7BBE1F-B701-4CAF-9AB5-13C3F14CA10F}" srcOrd="0" destOrd="0" presId="urn:microsoft.com/office/officeart/2005/8/layout/vList2"/>
    <dgm:cxn modelId="{CC1FB941-DA35-4E55-848D-39B2BE4A8FFB}" srcId="{1788849D-8167-45F8-9D8A-7D2BE2BADB40}" destId="{D9819174-5755-4588-AD04-2F47AC617881}" srcOrd="0" destOrd="0" parTransId="{D41F9677-E19F-4EC3-91D5-7BDD369FA393}" sibTransId="{A05D70D9-6F8A-4FC8-ADD4-A7224BC1E256}"/>
    <dgm:cxn modelId="{42DE8E04-BEEC-47BD-9D25-6CF10972237E}" type="presOf" srcId="{D9819174-5755-4588-AD04-2F47AC617881}" destId="{15252C16-0C23-4A02-8D51-C2FBEEBC4FE1}" srcOrd="0" destOrd="0" presId="urn:microsoft.com/office/officeart/2005/8/layout/vList2"/>
    <dgm:cxn modelId="{C47328AE-0158-48F5-A14D-86BDBEA324BF}" type="presParOf" srcId="{8A7BBE1F-B701-4CAF-9AB5-13C3F14CA10F}" destId="{15252C16-0C23-4A02-8D51-C2FBEEBC4FE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0019AF2-814B-4194-ACA2-CDEB5318B5B6}" type="doc">
      <dgm:prSet loTypeId="urn:microsoft.com/office/officeart/2005/8/layout/architecture" loCatId="list" qsTypeId="urn:microsoft.com/office/officeart/2005/8/quickstyle/simple1" qsCatId="simple" csTypeId="urn:microsoft.com/office/officeart/2005/8/colors/accent1_2" csCatId="accent1" phldr="1"/>
      <dgm:spPr/>
      <dgm:t>
        <a:bodyPr/>
        <a:lstStyle/>
        <a:p>
          <a:endParaRPr lang="en-US"/>
        </a:p>
      </dgm:t>
    </dgm:pt>
    <dgm:pt modelId="{16124B4F-D887-4C44-8F08-CFFCBD48869A}">
      <dgm:prSet phldrT="[Text]"/>
      <dgm:spPr/>
      <dgm:t>
        <a:bodyPr/>
        <a:lstStyle/>
        <a:p>
          <a:r>
            <a:rPr lang="en-US">
              <a:solidFill>
                <a:sysClr val="windowText" lastClr="000000"/>
              </a:solidFill>
            </a:rPr>
            <a:t>Curriculum updating</a:t>
          </a:r>
          <a:endParaRPr lang="en-US"/>
        </a:p>
      </dgm:t>
    </dgm:pt>
    <dgm:pt modelId="{B2DE1806-9E49-4C4E-B9E9-E2413773D558}" type="parTrans" cxnId="{AB57AE60-4541-489A-A5AC-9485936F7FC3}">
      <dgm:prSet/>
      <dgm:spPr/>
      <dgm:t>
        <a:bodyPr/>
        <a:lstStyle/>
        <a:p>
          <a:endParaRPr lang="en-US"/>
        </a:p>
      </dgm:t>
    </dgm:pt>
    <dgm:pt modelId="{59FE495E-3CC6-47C3-944E-F3CCE9634252}" type="sibTrans" cxnId="{AB57AE60-4541-489A-A5AC-9485936F7FC3}">
      <dgm:prSet/>
      <dgm:spPr/>
      <dgm:t>
        <a:bodyPr/>
        <a:lstStyle/>
        <a:p>
          <a:endParaRPr lang="en-US"/>
        </a:p>
      </dgm:t>
    </dgm:pt>
    <dgm:pt modelId="{9C799A06-723F-48EC-95C9-CCA7A9CB777A}">
      <dgm:prSet phldrT="[Text]"/>
      <dgm:spPr/>
      <dgm:t>
        <a:bodyPr/>
        <a:lstStyle/>
        <a:p>
          <a:r>
            <a:rPr lang="en-US">
              <a:solidFill>
                <a:sysClr val="windowText" lastClr="000000"/>
              </a:solidFill>
            </a:rPr>
            <a:t>Curriculum updating</a:t>
          </a:r>
          <a:endParaRPr lang="en-US"/>
        </a:p>
      </dgm:t>
    </dgm:pt>
    <dgm:pt modelId="{2B79345D-52EA-421C-9949-554E19D02C21}" type="parTrans" cxnId="{2064FBC6-0029-4D84-AFEE-70B315C72C61}">
      <dgm:prSet/>
      <dgm:spPr/>
      <dgm:t>
        <a:bodyPr/>
        <a:lstStyle/>
        <a:p>
          <a:endParaRPr lang="en-US"/>
        </a:p>
      </dgm:t>
    </dgm:pt>
    <dgm:pt modelId="{7667B315-FCFF-4534-97D0-3F34CF4AF661}" type="sibTrans" cxnId="{2064FBC6-0029-4D84-AFEE-70B315C72C61}">
      <dgm:prSet/>
      <dgm:spPr/>
      <dgm:t>
        <a:bodyPr/>
        <a:lstStyle/>
        <a:p>
          <a:endParaRPr lang="en-US"/>
        </a:p>
      </dgm:t>
    </dgm:pt>
    <dgm:pt modelId="{0AD0614B-0865-4DB4-AAC2-8EE218F962AC}">
      <dgm:prSet phldrT="[Text]"/>
      <dgm:spPr/>
      <dgm:t>
        <a:bodyPr/>
        <a:lstStyle/>
        <a:p>
          <a:r>
            <a:rPr lang="en-US" dirty="0">
              <a:solidFill>
                <a:sysClr val="windowText" lastClr="000000"/>
              </a:solidFill>
            </a:rPr>
            <a:t>Curriculum updating</a:t>
          </a:r>
          <a:endParaRPr lang="en-US" dirty="0"/>
        </a:p>
      </dgm:t>
    </dgm:pt>
    <dgm:pt modelId="{6AAF29BB-EAD7-4AA4-8A4A-378EAACE37FF}" type="parTrans" cxnId="{68FB7E47-72F5-4F23-B10A-E0D1B8BDB720}">
      <dgm:prSet/>
      <dgm:spPr/>
      <dgm:t>
        <a:bodyPr/>
        <a:lstStyle/>
        <a:p>
          <a:endParaRPr lang="en-US"/>
        </a:p>
      </dgm:t>
    </dgm:pt>
    <dgm:pt modelId="{A683B21F-5169-487B-AA59-5098E739A755}" type="sibTrans" cxnId="{68FB7E47-72F5-4F23-B10A-E0D1B8BDB720}">
      <dgm:prSet/>
      <dgm:spPr/>
      <dgm:t>
        <a:bodyPr/>
        <a:lstStyle/>
        <a:p>
          <a:endParaRPr lang="en-US"/>
        </a:p>
      </dgm:t>
    </dgm:pt>
    <dgm:pt modelId="{F26D670D-6FAE-48DA-B601-1E6A63A2EC8E}">
      <dgm:prSet/>
      <dgm:spPr/>
      <dgm:t>
        <a:bodyPr/>
        <a:lstStyle/>
        <a:p>
          <a:r>
            <a:rPr lang="en-US">
              <a:solidFill>
                <a:sysClr val="windowText" lastClr="000000"/>
              </a:solidFill>
            </a:rPr>
            <a:t>Curriculum updating</a:t>
          </a:r>
        </a:p>
      </dgm:t>
    </dgm:pt>
    <dgm:pt modelId="{7B380377-DFC2-4C37-A9EC-33A44A77D011}" type="parTrans" cxnId="{0281BFCB-30E9-47D0-9B54-E6E28DB23236}">
      <dgm:prSet/>
      <dgm:spPr/>
      <dgm:t>
        <a:bodyPr/>
        <a:lstStyle/>
        <a:p>
          <a:endParaRPr lang="en-US"/>
        </a:p>
      </dgm:t>
    </dgm:pt>
    <dgm:pt modelId="{A34C9ACC-0F8D-4AA1-8813-6E5B279A9B40}" type="sibTrans" cxnId="{0281BFCB-30E9-47D0-9B54-E6E28DB23236}">
      <dgm:prSet/>
      <dgm:spPr/>
      <dgm:t>
        <a:bodyPr/>
        <a:lstStyle/>
        <a:p>
          <a:endParaRPr lang="en-US"/>
        </a:p>
      </dgm:t>
    </dgm:pt>
    <dgm:pt modelId="{D9E5849A-8B97-414B-8EFE-A56303AB1DE2}" type="pres">
      <dgm:prSet presAssocID="{F0019AF2-814B-4194-ACA2-CDEB5318B5B6}" presName="Name0" presStyleCnt="0">
        <dgm:presLayoutVars>
          <dgm:chPref val="1"/>
          <dgm:dir/>
          <dgm:animOne val="branch"/>
          <dgm:animLvl val="lvl"/>
          <dgm:resizeHandles/>
        </dgm:presLayoutVars>
      </dgm:prSet>
      <dgm:spPr/>
      <dgm:t>
        <a:bodyPr/>
        <a:lstStyle/>
        <a:p>
          <a:endParaRPr lang="en-US"/>
        </a:p>
      </dgm:t>
    </dgm:pt>
    <dgm:pt modelId="{90E5C490-99B8-4EB2-B2B0-99AF18B5A46E}" type="pres">
      <dgm:prSet presAssocID="{16124B4F-D887-4C44-8F08-CFFCBD48869A}" presName="vertOne" presStyleCnt="0"/>
      <dgm:spPr/>
    </dgm:pt>
    <dgm:pt modelId="{236631D3-B4EB-4859-A10F-3D468C2B4A2F}" type="pres">
      <dgm:prSet presAssocID="{16124B4F-D887-4C44-8F08-CFFCBD48869A}" presName="txOne" presStyleLbl="node0" presStyleIdx="0" presStyleCnt="1">
        <dgm:presLayoutVars>
          <dgm:chPref val="3"/>
        </dgm:presLayoutVars>
      </dgm:prSet>
      <dgm:spPr/>
      <dgm:t>
        <a:bodyPr/>
        <a:lstStyle/>
        <a:p>
          <a:endParaRPr lang="en-US"/>
        </a:p>
      </dgm:t>
    </dgm:pt>
    <dgm:pt modelId="{552FC23F-0DC5-4DDC-B0DD-9BCFA2E63B9F}" type="pres">
      <dgm:prSet presAssocID="{16124B4F-D887-4C44-8F08-CFFCBD48869A}" presName="parTransOne" presStyleCnt="0"/>
      <dgm:spPr/>
    </dgm:pt>
    <dgm:pt modelId="{FC8B5594-554F-42E7-8F92-7D4015CC7169}" type="pres">
      <dgm:prSet presAssocID="{16124B4F-D887-4C44-8F08-CFFCBD48869A}" presName="horzOne" presStyleCnt="0"/>
      <dgm:spPr/>
    </dgm:pt>
    <dgm:pt modelId="{721CEC39-DC99-4557-941D-2BECD6F79CD4}" type="pres">
      <dgm:prSet presAssocID="{9C799A06-723F-48EC-95C9-CCA7A9CB777A}" presName="vertTwo" presStyleCnt="0"/>
      <dgm:spPr/>
    </dgm:pt>
    <dgm:pt modelId="{1E3FAFBB-0C40-4E1C-A8A3-5635D84731CE}" type="pres">
      <dgm:prSet presAssocID="{9C799A06-723F-48EC-95C9-CCA7A9CB777A}" presName="txTwo" presStyleLbl="node2" presStyleIdx="0" presStyleCnt="2" custScaleX="28899" custLinFactY="-9750" custLinFactNeighborX="1371" custLinFactNeighborY="-100000">
        <dgm:presLayoutVars>
          <dgm:chPref val="3"/>
        </dgm:presLayoutVars>
      </dgm:prSet>
      <dgm:spPr/>
      <dgm:t>
        <a:bodyPr/>
        <a:lstStyle/>
        <a:p>
          <a:endParaRPr lang="en-US"/>
        </a:p>
      </dgm:t>
    </dgm:pt>
    <dgm:pt modelId="{33D758CC-67A7-4139-B115-6AF207B7B31A}" type="pres">
      <dgm:prSet presAssocID="{9C799A06-723F-48EC-95C9-CCA7A9CB777A}" presName="horzTwo" presStyleCnt="0"/>
      <dgm:spPr/>
    </dgm:pt>
    <dgm:pt modelId="{00A05DE9-0AEA-4897-BA49-FB0CE4055C58}" type="pres">
      <dgm:prSet presAssocID="{7667B315-FCFF-4534-97D0-3F34CF4AF661}" presName="sibSpaceTwo" presStyleCnt="0"/>
      <dgm:spPr/>
    </dgm:pt>
    <dgm:pt modelId="{6EB906F3-A193-4C17-A831-1C2B72C87F24}" type="pres">
      <dgm:prSet presAssocID="{0AD0614B-0865-4DB4-AAC2-8EE218F962AC}" presName="vertTwo" presStyleCnt="0"/>
      <dgm:spPr/>
    </dgm:pt>
    <dgm:pt modelId="{FC947198-0B22-4144-B3BF-16541F7F6BB2}" type="pres">
      <dgm:prSet presAssocID="{0AD0614B-0865-4DB4-AAC2-8EE218F962AC}" presName="txTwo" presStyleLbl="node2" presStyleIdx="1" presStyleCnt="2" custAng="20601508" custScaleX="44659" custScaleY="72532" custLinFactNeighborX="-13265" custLinFactNeighborY="32491">
        <dgm:presLayoutVars>
          <dgm:chPref val="3"/>
        </dgm:presLayoutVars>
      </dgm:prSet>
      <dgm:spPr/>
      <dgm:t>
        <a:bodyPr/>
        <a:lstStyle/>
        <a:p>
          <a:endParaRPr lang="en-US"/>
        </a:p>
      </dgm:t>
    </dgm:pt>
    <dgm:pt modelId="{D5626F24-3499-4869-B9D5-194F5BDB99FC}" type="pres">
      <dgm:prSet presAssocID="{0AD0614B-0865-4DB4-AAC2-8EE218F962AC}" presName="parTransTwo" presStyleCnt="0"/>
      <dgm:spPr/>
    </dgm:pt>
    <dgm:pt modelId="{1C633B8C-9265-4878-B497-7284ECAC5EAB}" type="pres">
      <dgm:prSet presAssocID="{0AD0614B-0865-4DB4-AAC2-8EE218F962AC}" presName="horzTwo" presStyleCnt="0"/>
      <dgm:spPr/>
    </dgm:pt>
    <dgm:pt modelId="{E23F701B-9999-4F33-9E4B-188FB050DD68}" type="pres">
      <dgm:prSet presAssocID="{F26D670D-6FAE-48DA-B601-1E6A63A2EC8E}" presName="vertThree" presStyleCnt="0"/>
      <dgm:spPr/>
    </dgm:pt>
    <dgm:pt modelId="{BA0C964A-F90A-4512-836A-139F49197E19}" type="pres">
      <dgm:prSet presAssocID="{F26D670D-6FAE-48DA-B601-1E6A63A2EC8E}" presName="txThree" presStyleLbl="node3" presStyleIdx="0" presStyleCnt="1" custScaleX="77467" custScaleY="45149">
        <dgm:presLayoutVars>
          <dgm:chPref val="3"/>
        </dgm:presLayoutVars>
      </dgm:prSet>
      <dgm:spPr/>
      <dgm:t>
        <a:bodyPr/>
        <a:lstStyle/>
        <a:p>
          <a:endParaRPr lang="en-US"/>
        </a:p>
      </dgm:t>
    </dgm:pt>
    <dgm:pt modelId="{783C54C1-6895-4472-8CCA-2C283EDED764}" type="pres">
      <dgm:prSet presAssocID="{F26D670D-6FAE-48DA-B601-1E6A63A2EC8E}" presName="horzThree" presStyleCnt="0"/>
      <dgm:spPr/>
    </dgm:pt>
  </dgm:ptLst>
  <dgm:cxnLst>
    <dgm:cxn modelId="{AC65F7B2-C00E-477D-9214-51FA2D0EE548}" type="presOf" srcId="{16124B4F-D887-4C44-8F08-CFFCBD48869A}" destId="{236631D3-B4EB-4859-A10F-3D468C2B4A2F}" srcOrd="0" destOrd="0" presId="urn:microsoft.com/office/officeart/2005/8/layout/architecture"/>
    <dgm:cxn modelId="{61F79EEB-E89B-44E3-B9DE-CC3D9F62E58C}" type="presOf" srcId="{0AD0614B-0865-4DB4-AAC2-8EE218F962AC}" destId="{FC947198-0B22-4144-B3BF-16541F7F6BB2}" srcOrd="0" destOrd="0" presId="urn:microsoft.com/office/officeart/2005/8/layout/architecture"/>
    <dgm:cxn modelId="{A3671AD8-539A-4E3C-BA48-29549DA2170F}" type="presOf" srcId="{F26D670D-6FAE-48DA-B601-1E6A63A2EC8E}" destId="{BA0C964A-F90A-4512-836A-139F49197E19}" srcOrd="0" destOrd="0" presId="urn:microsoft.com/office/officeart/2005/8/layout/architecture"/>
    <dgm:cxn modelId="{184652D2-9009-4C35-BB4F-B91C9C18589B}" type="presOf" srcId="{F0019AF2-814B-4194-ACA2-CDEB5318B5B6}" destId="{D9E5849A-8B97-414B-8EFE-A56303AB1DE2}" srcOrd="0" destOrd="0" presId="urn:microsoft.com/office/officeart/2005/8/layout/architecture"/>
    <dgm:cxn modelId="{2064FBC6-0029-4D84-AFEE-70B315C72C61}" srcId="{16124B4F-D887-4C44-8F08-CFFCBD48869A}" destId="{9C799A06-723F-48EC-95C9-CCA7A9CB777A}" srcOrd="0" destOrd="0" parTransId="{2B79345D-52EA-421C-9949-554E19D02C21}" sibTransId="{7667B315-FCFF-4534-97D0-3F34CF4AF661}"/>
    <dgm:cxn modelId="{AB57AE60-4541-489A-A5AC-9485936F7FC3}" srcId="{F0019AF2-814B-4194-ACA2-CDEB5318B5B6}" destId="{16124B4F-D887-4C44-8F08-CFFCBD48869A}" srcOrd="0" destOrd="0" parTransId="{B2DE1806-9E49-4C4E-B9E9-E2413773D558}" sibTransId="{59FE495E-3CC6-47C3-944E-F3CCE9634252}"/>
    <dgm:cxn modelId="{0281BFCB-30E9-47D0-9B54-E6E28DB23236}" srcId="{0AD0614B-0865-4DB4-AAC2-8EE218F962AC}" destId="{F26D670D-6FAE-48DA-B601-1E6A63A2EC8E}" srcOrd="0" destOrd="0" parTransId="{7B380377-DFC2-4C37-A9EC-33A44A77D011}" sibTransId="{A34C9ACC-0F8D-4AA1-8813-6E5B279A9B40}"/>
    <dgm:cxn modelId="{5C6ED975-60D0-4131-957C-08F3A079EDAD}" type="presOf" srcId="{9C799A06-723F-48EC-95C9-CCA7A9CB777A}" destId="{1E3FAFBB-0C40-4E1C-A8A3-5635D84731CE}" srcOrd="0" destOrd="0" presId="urn:microsoft.com/office/officeart/2005/8/layout/architecture"/>
    <dgm:cxn modelId="{68FB7E47-72F5-4F23-B10A-E0D1B8BDB720}" srcId="{16124B4F-D887-4C44-8F08-CFFCBD48869A}" destId="{0AD0614B-0865-4DB4-AAC2-8EE218F962AC}" srcOrd="1" destOrd="0" parTransId="{6AAF29BB-EAD7-4AA4-8A4A-378EAACE37FF}" sibTransId="{A683B21F-5169-487B-AA59-5098E739A755}"/>
    <dgm:cxn modelId="{ADBE2670-7306-4CAC-802A-CC3510C9B881}" type="presParOf" srcId="{D9E5849A-8B97-414B-8EFE-A56303AB1DE2}" destId="{90E5C490-99B8-4EB2-B2B0-99AF18B5A46E}" srcOrd="0" destOrd="0" presId="urn:microsoft.com/office/officeart/2005/8/layout/architecture"/>
    <dgm:cxn modelId="{08457AE1-6741-466E-93E2-508D3F0E01BB}" type="presParOf" srcId="{90E5C490-99B8-4EB2-B2B0-99AF18B5A46E}" destId="{236631D3-B4EB-4859-A10F-3D468C2B4A2F}" srcOrd="0" destOrd="0" presId="urn:microsoft.com/office/officeart/2005/8/layout/architecture"/>
    <dgm:cxn modelId="{D8F1AD27-7AA9-464A-AB80-E128579EBD34}" type="presParOf" srcId="{90E5C490-99B8-4EB2-B2B0-99AF18B5A46E}" destId="{552FC23F-0DC5-4DDC-B0DD-9BCFA2E63B9F}" srcOrd="1" destOrd="0" presId="urn:microsoft.com/office/officeart/2005/8/layout/architecture"/>
    <dgm:cxn modelId="{B0F3DB28-43DE-49CB-B9EA-FB3B47B6765D}" type="presParOf" srcId="{90E5C490-99B8-4EB2-B2B0-99AF18B5A46E}" destId="{FC8B5594-554F-42E7-8F92-7D4015CC7169}" srcOrd="2" destOrd="0" presId="urn:microsoft.com/office/officeart/2005/8/layout/architecture"/>
    <dgm:cxn modelId="{2E8285F3-73DA-413D-AA40-3F4D3203C9DF}" type="presParOf" srcId="{FC8B5594-554F-42E7-8F92-7D4015CC7169}" destId="{721CEC39-DC99-4557-941D-2BECD6F79CD4}" srcOrd="0" destOrd="0" presId="urn:microsoft.com/office/officeart/2005/8/layout/architecture"/>
    <dgm:cxn modelId="{462431E9-658A-4E19-9A29-36F6B1D9B714}" type="presParOf" srcId="{721CEC39-DC99-4557-941D-2BECD6F79CD4}" destId="{1E3FAFBB-0C40-4E1C-A8A3-5635D84731CE}" srcOrd="0" destOrd="0" presId="urn:microsoft.com/office/officeart/2005/8/layout/architecture"/>
    <dgm:cxn modelId="{89BDDD65-CB41-40AE-BF07-67C40635F8B4}" type="presParOf" srcId="{721CEC39-DC99-4557-941D-2BECD6F79CD4}" destId="{33D758CC-67A7-4139-B115-6AF207B7B31A}" srcOrd="1" destOrd="0" presId="urn:microsoft.com/office/officeart/2005/8/layout/architecture"/>
    <dgm:cxn modelId="{F73E5A6A-0626-4056-88C9-3B7AA51108EF}" type="presParOf" srcId="{FC8B5594-554F-42E7-8F92-7D4015CC7169}" destId="{00A05DE9-0AEA-4897-BA49-FB0CE4055C58}" srcOrd="1" destOrd="0" presId="urn:microsoft.com/office/officeart/2005/8/layout/architecture"/>
    <dgm:cxn modelId="{A02D4F51-49A0-4D96-BAB6-75B04C1F8277}" type="presParOf" srcId="{FC8B5594-554F-42E7-8F92-7D4015CC7169}" destId="{6EB906F3-A193-4C17-A831-1C2B72C87F24}" srcOrd="2" destOrd="0" presId="urn:microsoft.com/office/officeart/2005/8/layout/architecture"/>
    <dgm:cxn modelId="{EAD3B1E0-5976-47C9-8669-665575861242}" type="presParOf" srcId="{6EB906F3-A193-4C17-A831-1C2B72C87F24}" destId="{FC947198-0B22-4144-B3BF-16541F7F6BB2}" srcOrd="0" destOrd="0" presId="urn:microsoft.com/office/officeart/2005/8/layout/architecture"/>
    <dgm:cxn modelId="{5CAD48BF-3396-47C4-B925-7A4813A38305}" type="presParOf" srcId="{6EB906F3-A193-4C17-A831-1C2B72C87F24}" destId="{D5626F24-3499-4869-B9D5-194F5BDB99FC}" srcOrd="1" destOrd="0" presId="urn:microsoft.com/office/officeart/2005/8/layout/architecture"/>
    <dgm:cxn modelId="{DF61FD36-90B3-46F8-B80F-E886DAD4F52F}" type="presParOf" srcId="{6EB906F3-A193-4C17-A831-1C2B72C87F24}" destId="{1C633B8C-9265-4878-B497-7284ECAC5EAB}" srcOrd="2" destOrd="0" presId="urn:microsoft.com/office/officeart/2005/8/layout/architecture"/>
    <dgm:cxn modelId="{6395E2BE-E33F-4768-B006-8CEEE29D9CE5}" type="presParOf" srcId="{1C633B8C-9265-4878-B497-7284ECAC5EAB}" destId="{E23F701B-9999-4F33-9E4B-188FB050DD68}" srcOrd="0" destOrd="0" presId="urn:microsoft.com/office/officeart/2005/8/layout/architecture"/>
    <dgm:cxn modelId="{71BAC8D6-26F7-4FAE-B9BF-B5202ADBA801}" type="presParOf" srcId="{E23F701B-9999-4F33-9E4B-188FB050DD68}" destId="{BA0C964A-F90A-4512-836A-139F49197E19}" srcOrd="0" destOrd="0" presId="urn:microsoft.com/office/officeart/2005/8/layout/architecture"/>
    <dgm:cxn modelId="{C2E95CDB-66FA-4D62-96A8-BB4093B4CA12}" type="presParOf" srcId="{E23F701B-9999-4F33-9E4B-188FB050DD68}" destId="{783C54C1-6895-4472-8CCA-2C283EDED764}" srcOrd="1" destOrd="0" presId="urn:microsoft.com/office/officeart/2005/8/layout/architecture"/>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788849D-8167-45F8-9D8A-7D2BE2BADB4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9819174-5755-4588-AD04-2F47AC617881}">
      <dgm:prSet phldrT="[Text]"/>
      <dgm:spPr/>
      <dgm:t>
        <a:bodyPr/>
        <a:lstStyle/>
        <a:p>
          <a:r>
            <a:rPr lang="en-US">
              <a:solidFill>
                <a:sysClr val="windowText" lastClr="000000"/>
              </a:solidFill>
            </a:rPr>
            <a:t>Program Review 4-year Cycle</a:t>
          </a:r>
        </a:p>
      </dgm:t>
    </dgm:pt>
    <dgm:pt modelId="{D41F9677-E19F-4EC3-91D5-7BDD369FA393}" type="parTrans" cxnId="{CC1FB941-DA35-4E55-848D-39B2BE4A8FFB}">
      <dgm:prSet/>
      <dgm:spPr/>
      <dgm:t>
        <a:bodyPr/>
        <a:lstStyle/>
        <a:p>
          <a:endParaRPr lang="en-US"/>
        </a:p>
      </dgm:t>
    </dgm:pt>
    <dgm:pt modelId="{A05D70D9-6F8A-4FC8-ADD4-A7224BC1E256}" type="sibTrans" cxnId="{CC1FB941-DA35-4E55-848D-39B2BE4A8FFB}">
      <dgm:prSet/>
      <dgm:spPr/>
      <dgm:t>
        <a:bodyPr/>
        <a:lstStyle/>
        <a:p>
          <a:endParaRPr lang="en-US"/>
        </a:p>
      </dgm:t>
    </dgm:pt>
    <dgm:pt modelId="{8A7BBE1F-B701-4CAF-9AB5-13C3F14CA10F}" type="pres">
      <dgm:prSet presAssocID="{1788849D-8167-45F8-9D8A-7D2BE2BADB40}" presName="linear" presStyleCnt="0">
        <dgm:presLayoutVars>
          <dgm:animLvl val="lvl"/>
          <dgm:resizeHandles val="exact"/>
        </dgm:presLayoutVars>
      </dgm:prSet>
      <dgm:spPr/>
      <dgm:t>
        <a:bodyPr/>
        <a:lstStyle/>
        <a:p>
          <a:endParaRPr lang="en-US"/>
        </a:p>
      </dgm:t>
    </dgm:pt>
    <dgm:pt modelId="{15252C16-0C23-4A02-8D51-C2FBEEBC4FE1}" type="pres">
      <dgm:prSet presAssocID="{D9819174-5755-4588-AD04-2F47AC617881}" presName="parentText" presStyleLbl="node1" presStyleIdx="0" presStyleCnt="1" custLinFactY="-79353" custLinFactNeighborX="0" custLinFactNeighborY="-100000">
        <dgm:presLayoutVars>
          <dgm:chMax val="0"/>
          <dgm:bulletEnabled val="1"/>
        </dgm:presLayoutVars>
      </dgm:prSet>
      <dgm:spPr/>
      <dgm:t>
        <a:bodyPr/>
        <a:lstStyle/>
        <a:p>
          <a:endParaRPr lang="en-US"/>
        </a:p>
      </dgm:t>
    </dgm:pt>
  </dgm:ptLst>
  <dgm:cxnLst>
    <dgm:cxn modelId="{C42D88A4-60B0-4F0B-A769-5204770B90E0}" type="presOf" srcId="{1788849D-8167-45F8-9D8A-7D2BE2BADB40}" destId="{8A7BBE1F-B701-4CAF-9AB5-13C3F14CA10F}" srcOrd="0" destOrd="0" presId="urn:microsoft.com/office/officeart/2005/8/layout/vList2"/>
    <dgm:cxn modelId="{CC1FB941-DA35-4E55-848D-39B2BE4A8FFB}" srcId="{1788849D-8167-45F8-9D8A-7D2BE2BADB40}" destId="{D9819174-5755-4588-AD04-2F47AC617881}" srcOrd="0" destOrd="0" parTransId="{D41F9677-E19F-4EC3-91D5-7BDD369FA393}" sibTransId="{A05D70D9-6F8A-4FC8-ADD4-A7224BC1E256}"/>
    <dgm:cxn modelId="{42DE8E04-BEEC-47BD-9D25-6CF10972237E}" type="presOf" srcId="{D9819174-5755-4588-AD04-2F47AC617881}" destId="{15252C16-0C23-4A02-8D51-C2FBEEBC4FE1}" srcOrd="0" destOrd="0" presId="urn:microsoft.com/office/officeart/2005/8/layout/vList2"/>
    <dgm:cxn modelId="{C47328AE-0158-48F5-A14D-86BDBEA324BF}" type="presParOf" srcId="{8A7BBE1F-B701-4CAF-9AB5-13C3F14CA10F}" destId="{15252C16-0C23-4A02-8D51-C2FBEEBC4FE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A486D2F-D059-475D-854C-80541CBB3299}"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84C9A183-8903-4DD6-857B-36D51709418C}">
      <dgm:prSet phldrT="[Text]" custT="1"/>
      <dgm:spPr/>
      <dgm:t>
        <a:bodyPr/>
        <a:lstStyle/>
        <a:p>
          <a:r>
            <a:rPr lang="en-US" sz="1600" b="1" dirty="0" smtClean="0"/>
            <a:t>Annual Program Review (APR)                     Year </a:t>
          </a:r>
          <a:r>
            <a:rPr lang="en-US" sz="1600" b="1" dirty="0"/>
            <a:t>1</a:t>
          </a:r>
        </a:p>
      </dgm:t>
    </dgm:pt>
    <dgm:pt modelId="{C63F4C28-9070-4BFE-8315-517BCEB1DDF9}" type="parTrans" cxnId="{84253C55-9779-4A98-9816-32CC7B6D1D0E}">
      <dgm:prSet/>
      <dgm:spPr/>
      <dgm:t>
        <a:bodyPr/>
        <a:lstStyle/>
        <a:p>
          <a:endParaRPr lang="en-US"/>
        </a:p>
      </dgm:t>
    </dgm:pt>
    <dgm:pt modelId="{EAF5A570-F302-4080-9EAE-6A9519956945}" type="sibTrans" cxnId="{84253C55-9779-4A98-9816-32CC7B6D1D0E}">
      <dgm:prSet/>
      <dgm:spPr/>
      <dgm:t>
        <a:bodyPr/>
        <a:lstStyle/>
        <a:p>
          <a:endParaRPr lang="en-US"/>
        </a:p>
      </dgm:t>
    </dgm:pt>
    <dgm:pt modelId="{01B8FD70-651C-49DC-883D-E750AF792283}">
      <dgm:prSet phldrT="[Text]" custT="1"/>
      <dgm:spPr/>
      <dgm:t>
        <a:bodyPr/>
        <a:lstStyle/>
        <a:p>
          <a:r>
            <a:rPr lang="en-US" sz="1600" b="1" dirty="0" smtClean="0"/>
            <a:t>Annual Program Review (APR)                    Year 3</a:t>
          </a:r>
          <a:endParaRPr lang="en-US" sz="1600" b="1" dirty="0"/>
        </a:p>
      </dgm:t>
    </dgm:pt>
    <dgm:pt modelId="{34A98D75-576E-4848-BDA8-3B86827255B5}" type="parTrans" cxnId="{28F61329-F01D-4A6B-BF40-88F217115E48}">
      <dgm:prSet/>
      <dgm:spPr/>
      <dgm:t>
        <a:bodyPr/>
        <a:lstStyle/>
        <a:p>
          <a:endParaRPr lang="en-US"/>
        </a:p>
      </dgm:t>
    </dgm:pt>
    <dgm:pt modelId="{CC90DADE-7B71-42C2-BEF3-4B1A0264D580}" type="sibTrans" cxnId="{28F61329-F01D-4A6B-BF40-88F217115E48}">
      <dgm:prSet/>
      <dgm:spPr/>
      <dgm:t>
        <a:bodyPr/>
        <a:lstStyle/>
        <a:p>
          <a:endParaRPr lang="en-US"/>
        </a:p>
      </dgm:t>
    </dgm:pt>
    <dgm:pt modelId="{D84B75DA-C46B-4B94-A5CA-0E84DECEB516}">
      <dgm:prSet phldrT="[Text]" custT="1"/>
      <dgm:spPr/>
      <dgm:t>
        <a:bodyPr/>
        <a:lstStyle/>
        <a:p>
          <a:r>
            <a:rPr lang="en-US" sz="1600" b="1" dirty="0" smtClean="0"/>
            <a:t>Comprehensive  Program Review (CPR)                     Year 4</a:t>
          </a:r>
          <a:endParaRPr lang="en-US" sz="1600" b="1" dirty="0"/>
        </a:p>
      </dgm:t>
    </dgm:pt>
    <dgm:pt modelId="{1A6171B5-85BA-45A3-82B9-2828B0DCF1E6}" type="parTrans" cxnId="{01EB8B2C-2B49-4AC7-8B9E-346E23E66F5C}">
      <dgm:prSet/>
      <dgm:spPr/>
      <dgm:t>
        <a:bodyPr/>
        <a:lstStyle/>
        <a:p>
          <a:endParaRPr lang="en-US"/>
        </a:p>
      </dgm:t>
    </dgm:pt>
    <dgm:pt modelId="{AC762C45-240A-4ADD-8B20-E855E40FCBC9}" type="sibTrans" cxnId="{01EB8B2C-2B49-4AC7-8B9E-346E23E66F5C}">
      <dgm:prSet/>
      <dgm:spPr/>
      <dgm:t>
        <a:bodyPr/>
        <a:lstStyle/>
        <a:p>
          <a:endParaRPr lang="en-US"/>
        </a:p>
      </dgm:t>
    </dgm:pt>
    <dgm:pt modelId="{E1712A3A-E6FA-4B0F-919E-0EA2777FFCE7}">
      <dgm:prSet phldrT="[Text]"/>
      <dgm:spPr/>
      <dgm:t>
        <a:bodyPr/>
        <a:lstStyle/>
        <a:p>
          <a:r>
            <a:rPr lang="en-US" b="1" dirty="0">
              <a:solidFill>
                <a:sysClr val="windowText" lastClr="000000"/>
              </a:solidFill>
            </a:rPr>
            <a:t>Curriculum Content </a:t>
          </a:r>
          <a:r>
            <a:rPr lang="en-US" b="1" dirty="0" smtClean="0">
              <a:solidFill>
                <a:sysClr val="windowText" lastClr="000000"/>
              </a:solidFill>
            </a:rPr>
            <a:t>Review / </a:t>
          </a:r>
        </a:p>
        <a:p>
          <a:r>
            <a:rPr lang="en-US" b="1" dirty="0" smtClean="0">
              <a:solidFill>
                <a:sysClr val="windowText" lastClr="000000"/>
              </a:solidFill>
            </a:rPr>
            <a:t>Curriculum Updating</a:t>
          </a:r>
          <a:endParaRPr lang="en-US" b="1" dirty="0">
            <a:solidFill>
              <a:sysClr val="windowText" lastClr="000000"/>
            </a:solidFill>
          </a:endParaRPr>
        </a:p>
      </dgm:t>
    </dgm:pt>
    <dgm:pt modelId="{7BD4CA40-7315-4138-945F-5C3B51A0C4EF}" type="parTrans" cxnId="{579A3E5B-BF0D-405E-ACBD-893F89966E03}">
      <dgm:prSet/>
      <dgm:spPr/>
      <dgm:t>
        <a:bodyPr/>
        <a:lstStyle/>
        <a:p>
          <a:endParaRPr lang="en-US"/>
        </a:p>
      </dgm:t>
    </dgm:pt>
    <dgm:pt modelId="{401F6371-71D7-4408-B363-D7052E56C7B9}" type="sibTrans" cxnId="{579A3E5B-BF0D-405E-ACBD-893F89966E03}">
      <dgm:prSet/>
      <dgm:spPr/>
      <dgm:t>
        <a:bodyPr/>
        <a:lstStyle/>
        <a:p>
          <a:endParaRPr lang="en-US"/>
        </a:p>
      </dgm:t>
    </dgm:pt>
    <dgm:pt modelId="{6F8F2DE7-BEA9-4B78-A9BA-B625B1F34FFA}">
      <dgm:prSet custT="1"/>
      <dgm:spPr/>
      <dgm:t>
        <a:bodyPr/>
        <a:lstStyle/>
        <a:p>
          <a:r>
            <a:rPr lang="en-US" sz="1600" b="1" dirty="0" smtClean="0"/>
            <a:t>Annual Program Review (APR)                    Year 2</a:t>
          </a:r>
          <a:endParaRPr lang="en-US" sz="1600" b="1" dirty="0"/>
        </a:p>
      </dgm:t>
    </dgm:pt>
    <dgm:pt modelId="{874BF384-ACDC-4B52-84E6-390C8A7ECDF6}" type="parTrans" cxnId="{AA95319B-9C7A-4D0C-A87A-D608976F8EC1}">
      <dgm:prSet/>
      <dgm:spPr/>
      <dgm:t>
        <a:bodyPr/>
        <a:lstStyle/>
        <a:p>
          <a:endParaRPr lang="en-US"/>
        </a:p>
      </dgm:t>
    </dgm:pt>
    <dgm:pt modelId="{06F53479-B5BE-4906-B4E1-AD10A96FA346}" type="sibTrans" cxnId="{AA95319B-9C7A-4D0C-A87A-D608976F8EC1}">
      <dgm:prSet/>
      <dgm:spPr/>
      <dgm:t>
        <a:bodyPr/>
        <a:lstStyle/>
        <a:p>
          <a:endParaRPr lang="en-US"/>
        </a:p>
      </dgm:t>
    </dgm:pt>
    <dgm:pt modelId="{C45F9EBF-2A90-4827-A812-F4305C7E217D}" type="pres">
      <dgm:prSet presAssocID="{6A486D2F-D059-475D-854C-80541CBB3299}" presName="theList" presStyleCnt="0">
        <dgm:presLayoutVars>
          <dgm:dir/>
          <dgm:animLvl val="lvl"/>
          <dgm:resizeHandles val="exact"/>
        </dgm:presLayoutVars>
      </dgm:prSet>
      <dgm:spPr/>
      <dgm:t>
        <a:bodyPr/>
        <a:lstStyle/>
        <a:p>
          <a:endParaRPr lang="en-US"/>
        </a:p>
      </dgm:t>
    </dgm:pt>
    <dgm:pt modelId="{5C8DD307-A9C9-4B41-A9E9-A07B9B1F047E}" type="pres">
      <dgm:prSet presAssocID="{84C9A183-8903-4DD6-857B-36D51709418C}" presName="compNode" presStyleCnt="0"/>
      <dgm:spPr/>
    </dgm:pt>
    <dgm:pt modelId="{DEA226DE-2FBB-455B-8646-616CE676CC89}" type="pres">
      <dgm:prSet presAssocID="{84C9A183-8903-4DD6-857B-36D51709418C}" presName="aNode" presStyleLbl="bgShp" presStyleIdx="0" presStyleCnt="4" custLinFactNeighborX="-102" custLinFactNeighborY="117"/>
      <dgm:spPr/>
      <dgm:t>
        <a:bodyPr/>
        <a:lstStyle/>
        <a:p>
          <a:endParaRPr lang="en-US"/>
        </a:p>
      </dgm:t>
    </dgm:pt>
    <dgm:pt modelId="{02EEF68E-80EF-4769-A77F-92FBB6E49525}" type="pres">
      <dgm:prSet presAssocID="{84C9A183-8903-4DD6-857B-36D51709418C}" presName="textNode" presStyleLbl="bgShp" presStyleIdx="0" presStyleCnt="4"/>
      <dgm:spPr/>
      <dgm:t>
        <a:bodyPr/>
        <a:lstStyle/>
        <a:p>
          <a:endParaRPr lang="en-US"/>
        </a:p>
      </dgm:t>
    </dgm:pt>
    <dgm:pt modelId="{54124078-0CAD-420C-8332-9C6ED0239252}" type="pres">
      <dgm:prSet presAssocID="{84C9A183-8903-4DD6-857B-36D51709418C}" presName="compChildNode" presStyleCnt="0"/>
      <dgm:spPr/>
    </dgm:pt>
    <dgm:pt modelId="{62793EE0-8B21-4F32-BF04-B52D24850812}" type="pres">
      <dgm:prSet presAssocID="{84C9A183-8903-4DD6-857B-36D51709418C}" presName="theInnerList" presStyleCnt="0"/>
      <dgm:spPr/>
    </dgm:pt>
    <dgm:pt modelId="{DDBA0360-28D6-4557-AB22-4A252FE8523B}" type="pres">
      <dgm:prSet presAssocID="{84C9A183-8903-4DD6-857B-36D51709418C}" presName="aSpace" presStyleCnt="0"/>
      <dgm:spPr/>
    </dgm:pt>
    <dgm:pt modelId="{9093DB73-31FC-4648-9508-A9C008F54C24}" type="pres">
      <dgm:prSet presAssocID="{6F8F2DE7-BEA9-4B78-A9BA-B625B1F34FFA}" presName="compNode" presStyleCnt="0"/>
      <dgm:spPr/>
    </dgm:pt>
    <dgm:pt modelId="{A5863011-2FCF-4E9E-9C1D-72BD93BB89EF}" type="pres">
      <dgm:prSet presAssocID="{6F8F2DE7-BEA9-4B78-A9BA-B625B1F34FFA}" presName="aNode" presStyleLbl="bgShp" presStyleIdx="1" presStyleCnt="4" custLinFactNeighborX="-1755" custLinFactNeighborY="6246"/>
      <dgm:spPr/>
      <dgm:t>
        <a:bodyPr/>
        <a:lstStyle/>
        <a:p>
          <a:endParaRPr lang="en-US"/>
        </a:p>
      </dgm:t>
    </dgm:pt>
    <dgm:pt modelId="{8A922A60-CC27-44B3-A6E3-AEF6EB54D1AA}" type="pres">
      <dgm:prSet presAssocID="{6F8F2DE7-BEA9-4B78-A9BA-B625B1F34FFA}" presName="textNode" presStyleLbl="bgShp" presStyleIdx="1" presStyleCnt="4"/>
      <dgm:spPr/>
      <dgm:t>
        <a:bodyPr/>
        <a:lstStyle/>
        <a:p>
          <a:endParaRPr lang="en-US"/>
        </a:p>
      </dgm:t>
    </dgm:pt>
    <dgm:pt modelId="{969E81A7-B881-4F49-9D2F-817FBFE6CD95}" type="pres">
      <dgm:prSet presAssocID="{6F8F2DE7-BEA9-4B78-A9BA-B625B1F34FFA}" presName="compChildNode" presStyleCnt="0"/>
      <dgm:spPr/>
    </dgm:pt>
    <dgm:pt modelId="{F0A586B8-983A-459C-A11F-FE450DE05111}" type="pres">
      <dgm:prSet presAssocID="{6F8F2DE7-BEA9-4B78-A9BA-B625B1F34FFA}" presName="theInnerList" presStyleCnt="0"/>
      <dgm:spPr/>
    </dgm:pt>
    <dgm:pt modelId="{0361D349-2CD9-405E-B6A8-A4E7E1F29BE1}" type="pres">
      <dgm:prSet presAssocID="{6F8F2DE7-BEA9-4B78-A9BA-B625B1F34FFA}" presName="aSpace" presStyleCnt="0"/>
      <dgm:spPr/>
    </dgm:pt>
    <dgm:pt modelId="{C39CF2DE-4ADA-4212-85DA-FD86DE812083}" type="pres">
      <dgm:prSet presAssocID="{01B8FD70-651C-49DC-883D-E750AF792283}" presName="compNode" presStyleCnt="0"/>
      <dgm:spPr/>
    </dgm:pt>
    <dgm:pt modelId="{ACDC60E4-83BE-4A4F-890A-75F2F4F0E45E}" type="pres">
      <dgm:prSet presAssocID="{01B8FD70-651C-49DC-883D-E750AF792283}" presName="aNode" presStyleLbl="bgShp" presStyleIdx="2" presStyleCnt="4" custLinFactNeighborX="2447" custLinFactNeighborY="-3095"/>
      <dgm:spPr/>
      <dgm:t>
        <a:bodyPr/>
        <a:lstStyle/>
        <a:p>
          <a:endParaRPr lang="en-US"/>
        </a:p>
      </dgm:t>
    </dgm:pt>
    <dgm:pt modelId="{CE6A67FC-DED9-47B8-AB14-2FFD956ED7C8}" type="pres">
      <dgm:prSet presAssocID="{01B8FD70-651C-49DC-883D-E750AF792283}" presName="textNode" presStyleLbl="bgShp" presStyleIdx="2" presStyleCnt="4"/>
      <dgm:spPr/>
      <dgm:t>
        <a:bodyPr/>
        <a:lstStyle/>
        <a:p>
          <a:endParaRPr lang="en-US"/>
        </a:p>
      </dgm:t>
    </dgm:pt>
    <dgm:pt modelId="{240E4C13-666B-47AD-B7B6-412CFEE71F3E}" type="pres">
      <dgm:prSet presAssocID="{01B8FD70-651C-49DC-883D-E750AF792283}" presName="compChildNode" presStyleCnt="0"/>
      <dgm:spPr/>
    </dgm:pt>
    <dgm:pt modelId="{63A81640-6A77-48D2-927B-CF81BB5D5B98}" type="pres">
      <dgm:prSet presAssocID="{01B8FD70-651C-49DC-883D-E750AF792283}" presName="theInnerList" presStyleCnt="0"/>
      <dgm:spPr/>
    </dgm:pt>
    <dgm:pt modelId="{38143235-11AF-4B11-A875-68F446447F02}" type="pres">
      <dgm:prSet presAssocID="{01B8FD70-651C-49DC-883D-E750AF792283}" presName="aSpace" presStyleCnt="0"/>
      <dgm:spPr/>
    </dgm:pt>
    <dgm:pt modelId="{1AF846CA-FDA4-4435-A172-66D9BC4174D2}" type="pres">
      <dgm:prSet presAssocID="{D84B75DA-C46B-4B94-A5CA-0E84DECEB516}" presName="compNode" presStyleCnt="0"/>
      <dgm:spPr/>
    </dgm:pt>
    <dgm:pt modelId="{CD416DE6-F7B9-4A1A-8B73-8CB3B178EF8D}" type="pres">
      <dgm:prSet presAssocID="{D84B75DA-C46B-4B94-A5CA-0E84DECEB516}" presName="aNode" presStyleLbl="bgShp" presStyleIdx="3" presStyleCnt="4"/>
      <dgm:spPr/>
      <dgm:t>
        <a:bodyPr/>
        <a:lstStyle/>
        <a:p>
          <a:endParaRPr lang="en-US"/>
        </a:p>
      </dgm:t>
    </dgm:pt>
    <dgm:pt modelId="{87E8AAC0-8FC4-4C44-AC59-A6B88725368E}" type="pres">
      <dgm:prSet presAssocID="{D84B75DA-C46B-4B94-A5CA-0E84DECEB516}" presName="textNode" presStyleLbl="bgShp" presStyleIdx="3" presStyleCnt="4"/>
      <dgm:spPr/>
      <dgm:t>
        <a:bodyPr/>
        <a:lstStyle/>
        <a:p>
          <a:endParaRPr lang="en-US"/>
        </a:p>
      </dgm:t>
    </dgm:pt>
    <dgm:pt modelId="{76A8B2F3-1544-4CDF-BFB0-7FC92F611D28}" type="pres">
      <dgm:prSet presAssocID="{D84B75DA-C46B-4B94-A5CA-0E84DECEB516}" presName="compChildNode" presStyleCnt="0"/>
      <dgm:spPr/>
    </dgm:pt>
    <dgm:pt modelId="{6A700B98-713C-4E1A-90C3-4F1AFF00CF2C}" type="pres">
      <dgm:prSet presAssocID="{D84B75DA-C46B-4B94-A5CA-0E84DECEB516}" presName="theInnerList" presStyleCnt="0"/>
      <dgm:spPr/>
    </dgm:pt>
    <dgm:pt modelId="{06DB17ED-45BE-4729-85BF-005F1285C895}" type="pres">
      <dgm:prSet presAssocID="{E1712A3A-E6FA-4B0F-919E-0EA2777FFCE7}" presName="childNode" presStyleLbl="node1" presStyleIdx="0" presStyleCnt="1" custScaleY="130722" custLinFactX="-30011" custLinFactNeighborX="-100000" custLinFactNeighborY="908">
        <dgm:presLayoutVars>
          <dgm:bulletEnabled val="1"/>
        </dgm:presLayoutVars>
      </dgm:prSet>
      <dgm:spPr/>
      <dgm:t>
        <a:bodyPr/>
        <a:lstStyle/>
        <a:p>
          <a:endParaRPr lang="en-US"/>
        </a:p>
      </dgm:t>
    </dgm:pt>
  </dgm:ptLst>
  <dgm:cxnLst>
    <dgm:cxn modelId="{84253C55-9779-4A98-9816-32CC7B6D1D0E}" srcId="{6A486D2F-D059-475D-854C-80541CBB3299}" destId="{84C9A183-8903-4DD6-857B-36D51709418C}" srcOrd="0" destOrd="0" parTransId="{C63F4C28-9070-4BFE-8315-517BCEB1DDF9}" sibTransId="{EAF5A570-F302-4080-9EAE-6A9519956945}"/>
    <dgm:cxn modelId="{01165B13-9B14-4265-82E0-E21A64094D1E}" type="presOf" srcId="{84C9A183-8903-4DD6-857B-36D51709418C}" destId="{02EEF68E-80EF-4769-A77F-92FBB6E49525}" srcOrd="1" destOrd="0" presId="urn:microsoft.com/office/officeart/2005/8/layout/lProcess2"/>
    <dgm:cxn modelId="{B8F2FAEC-908E-4405-815A-017B582786B5}" type="presOf" srcId="{01B8FD70-651C-49DC-883D-E750AF792283}" destId="{CE6A67FC-DED9-47B8-AB14-2FFD956ED7C8}" srcOrd="1" destOrd="0" presId="urn:microsoft.com/office/officeart/2005/8/layout/lProcess2"/>
    <dgm:cxn modelId="{3F37778E-6346-4F6A-AEF5-DD0299BA1F23}" type="presOf" srcId="{01B8FD70-651C-49DC-883D-E750AF792283}" destId="{ACDC60E4-83BE-4A4F-890A-75F2F4F0E45E}" srcOrd="0" destOrd="0" presId="urn:microsoft.com/office/officeart/2005/8/layout/lProcess2"/>
    <dgm:cxn modelId="{3277BA85-189A-4C2C-BACB-4A870C85231A}" type="presOf" srcId="{6F8F2DE7-BEA9-4B78-A9BA-B625B1F34FFA}" destId="{8A922A60-CC27-44B3-A6E3-AEF6EB54D1AA}" srcOrd="1" destOrd="0" presId="urn:microsoft.com/office/officeart/2005/8/layout/lProcess2"/>
    <dgm:cxn modelId="{01EB8B2C-2B49-4AC7-8B9E-346E23E66F5C}" srcId="{6A486D2F-D059-475D-854C-80541CBB3299}" destId="{D84B75DA-C46B-4B94-A5CA-0E84DECEB516}" srcOrd="3" destOrd="0" parTransId="{1A6171B5-85BA-45A3-82B9-2828B0DCF1E6}" sibTransId="{AC762C45-240A-4ADD-8B20-E855E40FCBC9}"/>
    <dgm:cxn modelId="{5B228B40-B963-4115-8768-D6026739E1C5}" type="presOf" srcId="{D84B75DA-C46B-4B94-A5CA-0E84DECEB516}" destId="{87E8AAC0-8FC4-4C44-AC59-A6B88725368E}" srcOrd="1" destOrd="0" presId="urn:microsoft.com/office/officeart/2005/8/layout/lProcess2"/>
    <dgm:cxn modelId="{579A3E5B-BF0D-405E-ACBD-893F89966E03}" srcId="{D84B75DA-C46B-4B94-A5CA-0E84DECEB516}" destId="{E1712A3A-E6FA-4B0F-919E-0EA2777FFCE7}" srcOrd="0" destOrd="0" parTransId="{7BD4CA40-7315-4138-945F-5C3B51A0C4EF}" sibTransId="{401F6371-71D7-4408-B363-D7052E56C7B9}"/>
    <dgm:cxn modelId="{660AA5B3-A60F-4E28-A0CF-2B961AF06D81}" type="presOf" srcId="{84C9A183-8903-4DD6-857B-36D51709418C}" destId="{DEA226DE-2FBB-455B-8646-616CE676CC89}" srcOrd="0" destOrd="0" presId="urn:microsoft.com/office/officeart/2005/8/layout/lProcess2"/>
    <dgm:cxn modelId="{28F61329-F01D-4A6B-BF40-88F217115E48}" srcId="{6A486D2F-D059-475D-854C-80541CBB3299}" destId="{01B8FD70-651C-49DC-883D-E750AF792283}" srcOrd="2" destOrd="0" parTransId="{34A98D75-576E-4848-BDA8-3B86827255B5}" sibTransId="{CC90DADE-7B71-42C2-BEF3-4B1A0264D580}"/>
    <dgm:cxn modelId="{F2A0E996-8916-4516-B3C6-9B004EF88E14}" type="presOf" srcId="{D84B75DA-C46B-4B94-A5CA-0E84DECEB516}" destId="{CD416DE6-F7B9-4A1A-8B73-8CB3B178EF8D}" srcOrd="0" destOrd="0" presId="urn:microsoft.com/office/officeart/2005/8/layout/lProcess2"/>
    <dgm:cxn modelId="{AA95319B-9C7A-4D0C-A87A-D608976F8EC1}" srcId="{6A486D2F-D059-475D-854C-80541CBB3299}" destId="{6F8F2DE7-BEA9-4B78-A9BA-B625B1F34FFA}" srcOrd="1" destOrd="0" parTransId="{874BF384-ACDC-4B52-84E6-390C8A7ECDF6}" sibTransId="{06F53479-B5BE-4906-B4E1-AD10A96FA346}"/>
    <dgm:cxn modelId="{9B6D65DD-2BB2-46B4-BF8F-981A95C03C74}" type="presOf" srcId="{6F8F2DE7-BEA9-4B78-A9BA-B625B1F34FFA}" destId="{A5863011-2FCF-4E9E-9C1D-72BD93BB89EF}" srcOrd="0" destOrd="0" presId="urn:microsoft.com/office/officeart/2005/8/layout/lProcess2"/>
    <dgm:cxn modelId="{F1907AA7-8AC4-4238-981C-D213BF34C687}" type="presOf" srcId="{6A486D2F-D059-475D-854C-80541CBB3299}" destId="{C45F9EBF-2A90-4827-A812-F4305C7E217D}" srcOrd="0" destOrd="0" presId="urn:microsoft.com/office/officeart/2005/8/layout/lProcess2"/>
    <dgm:cxn modelId="{D991B2D9-950E-4D24-8D1A-55075B5C9364}" type="presOf" srcId="{E1712A3A-E6FA-4B0F-919E-0EA2777FFCE7}" destId="{06DB17ED-45BE-4729-85BF-005F1285C895}" srcOrd="0" destOrd="0" presId="urn:microsoft.com/office/officeart/2005/8/layout/lProcess2"/>
    <dgm:cxn modelId="{7EFF24B7-0C40-4A39-96C3-91A6D1AFD3D1}" type="presParOf" srcId="{C45F9EBF-2A90-4827-A812-F4305C7E217D}" destId="{5C8DD307-A9C9-4B41-A9E9-A07B9B1F047E}" srcOrd="0" destOrd="0" presId="urn:microsoft.com/office/officeart/2005/8/layout/lProcess2"/>
    <dgm:cxn modelId="{8CD2F02D-687A-4F28-B930-240EB0E34128}" type="presParOf" srcId="{5C8DD307-A9C9-4B41-A9E9-A07B9B1F047E}" destId="{DEA226DE-2FBB-455B-8646-616CE676CC89}" srcOrd="0" destOrd="0" presId="urn:microsoft.com/office/officeart/2005/8/layout/lProcess2"/>
    <dgm:cxn modelId="{E9850E7E-E514-42C0-90B9-30742EBA1D72}" type="presParOf" srcId="{5C8DD307-A9C9-4B41-A9E9-A07B9B1F047E}" destId="{02EEF68E-80EF-4769-A77F-92FBB6E49525}" srcOrd="1" destOrd="0" presId="urn:microsoft.com/office/officeart/2005/8/layout/lProcess2"/>
    <dgm:cxn modelId="{28C9C83F-4EA1-457E-91F1-E098987E1210}" type="presParOf" srcId="{5C8DD307-A9C9-4B41-A9E9-A07B9B1F047E}" destId="{54124078-0CAD-420C-8332-9C6ED0239252}" srcOrd="2" destOrd="0" presId="urn:microsoft.com/office/officeart/2005/8/layout/lProcess2"/>
    <dgm:cxn modelId="{FDA3DBC2-A078-4828-A68C-33056F06C3E3}" type="presParOf" srcId="{54124078-0CAD-420C-8332-9C6ED0239252}" destId="{62793EE0-8B21-4F32-BF04-B52D24850812}" srcOrd="0" destOrd="0" presId="urn:microsoft.com/office/officeart/2005/8/layout/lProcess2"/>
    <dgm:cxn modelId="{EF525A45-BBD7-4FC4-8045-8EF9EF721A3D}" type="presParOf" srcId="{C45F9EBF-2A90-4827-A812-F4305C7E217D}" destId="{DDBA0360-28D6-4557-AB22-4A252FE8523B}" srcOrd="1" destOrd="0" presId="urn:microsoft.com/office/officeart/2005/8/layout/lProcess2"/>
    <dgm:cxn modelId="{57FA0A00-6B24-4035-B55C-0DE3984D2E57}" type="presParOf" srcId="{C45F9EBF-2A90-4827-A812-F4305C7E217D}" destId="{9093DB73-31FC-4648-9508-A9C008F54C24}" srcOrd="2" destOrd="0" presId="urn:microsoft.com/office/officeart/2005/8/layout/lProcess2"/>
    <dgm:cxn modelId="{82DC4737-7ED3-4AC5-8FB5-4D1C05D98AA1}" type="presParOf" srcId="{9093DB73-31FC-4648-9508-A9C008F54C24}" destId="{A5863011-2FCF-4E9E-9C1D-72BD93BB89EF}" srcOrd="0" destOrd="0" presId="urn:microsoft.com/office/officeart/2005/8/layout/lProcess2"/>
    <dgm:cxn modelId="{752D30DA-6304-45CD-B47D-8F145D52E7DF}" type="presParOf" srcId="{9093DB73-31FC-4648-9508-A9C008F54C24}" destId="{8A922A60-CC27-44B3-A6E3-AEF6EB54D1AA}" srcOrd="1" destOrd="0" presId="urn:microsoft.com/office/officeart/2005/8/layout/lProcess2"/>
    <dgm:cxn modelId="{ABABD6EE-1EA1-45C2-BD12-9F8FD0B2D5F2}" type="presParOf" srcId="{9093DB73-31FC-4648-9508-A9C008F54C24}" destId="{969E81A7-B881-4F49-9D2F-817FBFE6CD95}" srcOrd="2" destOrd="0" presId="urn:microsoft.com/office/officeart/2005/8/layout/lProcess2"/>
    <dgm:cxn modelId="{BFF1EB18-F1DC-4E5A-9E0A-4C230CEF2020}" type="presParOf" srcId="{969E81A7-B881-4F49-9D2F-817FBFE6CD95}" destId="{F0A586B8-983A-459C-A11F-FE450DE05111}" srcOrd="0" destOrd="0" presId="urn:microsoft.com/office/officeart/2005/8/layout/lProcess2"/>
    <dgm:cxn modelId="{CE389D2B-0315-4DF7-883D-C1D954DA8D1E}" type="presParOf" srcId="{C45F9EBF-2A90-4827-A812-F4305C7E217D}" destId="{0361D349-2CD9-405E-B6A8-A4E7E1F29BE1}" srcOrd="3" destOrd="0" presId="urn:microsoft.com/office/officeart/2005/8/layout/lProcess2"/>
    <dgm:cxn modelId="{47AFAB6E-1BAC-4847-BEE7-B64C404B38B8}" type="presParOf" srcId="{C45F9EBF-2A90-4827-A812-F4305C7E217D}" destId="{C39CF2DE-4ADA-4212-85DA-FD86DE812083}" srcOrd="4" destOrd="0" presId="urn:microsoft.com/office/officeart/2005/8/layout/lProcess2"/>
    <dgm:cxn modelId="{5AC5B07C-B8F6-4B4A-927F-2055286EAB8C}" type="presParOf" srcId="{C39CF2DE-4ADA-4212-85DA-FD86DE812083}" destId="{ACDC60E4-83BE-4A4F-890A-75F2F4F0E45E}" srcOrd="0" destOrd="0" presId="urn:microsoft.com/office/officeart/2005/8/layout/lProcess2"/>
    <dgm:cxn modelId="{9EA03BD3-4D57-4B19-A71D-AD44197BDE8E}" type="presParOf" srcId="{C39CF2DE-4ADA-4212-85DA-FD86DE812083}" destId="{CE6A67FC-DED9-47B8-AB14-2FFD956ED7C8}" srcOrd="1" destOrd="0" presId="urn:microsoft.com/office/officeart/2005/8/layout/lProcess2"/>
    <dgm:cxn modelId="{9CFE703D-50B7-4CCD-961F-7D38A881EC2B}" type="presParOf" srcId="{C39CF2DE-4ADA-4212-85DA-FD86DE812083}" destId="{240E4C13-666B-47AD-B7B6-412CFEE71F3E}" srcOrd="2" destOrd="0" presId="urn:microsoft.com/office/officeart/2005/8/layout/lProcess2"/>
    <dgm:cxn modelId="{EE21FD3D-11AE-40A8-BFD8-73CF6B840359}" type="presParOf" srcId="{240E4C13-666B-47AD-B7B6-412CFEE71F3E}" destId="{63A81640-6A77-48D2-927B-CF81BB5D5B98}" srcOrd="0" destOrd="0" presId="urn:microsoft.com/office/officeart/2005/8/layout/lProcess2"/>
    <dgm:cxn modelId="{9E731B73-ADE1-4265-85A9-08F11855CA3E}" type="presParOf" srcId="{C45F9EBF-2A90-4827-A812-F4305C7E217D}" destId="{38143235-11AF-4B11-A875-68F446447F02}" srcOrd="5" destOrd="0" presId="urn:microsoft.com/office/officeart/2005/8/layout/lProcess2"/>
    <dgm:cxn modelId="{DB7F107C-47C7-484D-9813-3F4B91896BE9}" type="presParOf" srcId="{C45F9EBF-2A90-4827-A812-F4305C7E217D}" destId="{1AF846CA-FDA4-4435-A172-66D9BC4174D2}" srcOrd="6" destOrd="0" presId="urn:microsoft.com/office/officeart/2005/8/layout/lProcess2"/>
    <dgm:cxn modelId="{7F32D727-2DB8-49E8-B634-579F02FC5F7A}" type="presParOf" srcId="{1AF846CA-FDA4-4435-A172-66D9BC4174D2}" destId="{CD416DE6-F7B9-4A1A-8B73-8CB3B178EF8D}" srcOrd="0" destOrd="0" presId="urn:microsoft.com/office/officeart/2005/8/layout/lProcess2"/>
    <dgm:cxn modelId="{292FAD2C-1C3D-48DE-BA22-2E63BE6C0C77}" type="presParOf" srcId="{1AF846CA-FDA4-4435-A172-66D9BC4174D2}" destId="{87E8AAC0-8FC4-4C44-AC59-A6B88725368E}" srcOrd="1" destOrd="0" presId="urn:microsoft.com/office/officeart/2005/8/layout/lProcess2"/>
    <dgm:cxn modelId="{D3CD444C-662A-4E75-AB2C-D9F1595B47C2}" type="presParOf" srcId="{1AF846CA-FDA4-4435-A172-66D9BC4174D2}" destId="{76A8B2F3-1544-4CDF-BFB0-7FC92F611D28}" srcOrd="2" destOrd="0" presId="urn:microsoft.com/office/officeart/2005/8/layout/lProcess2"/>
    <dgm:cxn modelId="{6811C4EF-B354-444D-AFF0-E01D652BEA8B}" type="presParOf" srcId="{76A8B2F3-1544-4CDF-BFB0-7FC92F611D28}" destId="{6A700B98-713C-4E1A-90C3-4F1AFF00CF2C}" srcOrd="0" destOrd="0" presId="urn:microsoft.com/office/officeart/2005/8/layout/lProcess2"/>
    <dgm:cxn modelId="{34757BF1-FB44-47CC-92A3-F254BBE23675}" type="presParOf" srcId="{6A700B98-713C-4E1A-90C3-4F1AFF00CF2C}" destId="{06DB17ED-45BE-4729-85BF-005F1285C895}" srcOrd="0" destOrd="0" presId="urn:microsoft.com/office/officeart/2005/8/layout/l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F0019AF2-814B-4194-ACA2-CDEB5318B5B6}" type="doc">
      <dgm:prSet loTypeId="urn:microsoft.com/office/officeart/2005/8/layout/architecture" loCatId="list" qsTypeId="urn:microsoft.com/office/officeart/2005/8/quickstyle/simple1" qsCatId="simple" csTypeId="urn:microsoft.com/office/officeart/2005/8/colors/accent1_2" csCatId="accent1" phldr="1"/>
      <dgm:spPr/>
      <dgm:t>
        <a:bodyPr/>
        <a:lstStyle/>
        <a:p>
          <a:endParaRPr lang="en-US"/>
        </a:p>
      </dgm:t>
    </dgm:pt>
    <dgm:pt modelId="{D9E5849A-8B97-414B-8EFE-A56303AB1DE2}" type="pres">
      <dgm:prSet presAssocID="{F0019AF2-814B-4194-ACA2-CDEB5318B5B6}" presName="Name0" presStyleCnt="0">
        <dgm:presLayoutVars>
          <dgm:chPref val="1"/>
          <dgm:dir/>
          <dgm:animOne val="branch"/>
          <dgm:animLvl val="lvl"/>
          <dgm:resizeHandles/>
        </dgm:presLayoutVars>
      </dgm:prSet>
      <dgm:spPr/>
      <dgm:t>
        <a:bodyPr/>
        <a:lstStyle/>
        <a:p>
          <a:endParaRPr lang="en-US"/>
        </a:p>
      </dgm:t>
    </dgm:pt>
  </dgm:ptLst>
  <dgm:cxnLst>
    <dgm:cxn modelId="{184652D2-9009-4C35-BB4F-B91C9C18589B}" type="presOf" srcId="{F0019AF2-814B-4194-ACA2-CDEB5318B5B6}" destId="{D9E5849A-8B97-414B-8EFE-A56303AB1DE2}" srcOrd="0" destOrd="0" presId="urn:microsoft.com/office/officeart/2005/8/layout/architecture"/>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A486D2F-D059-475D-854C-80541CBB3299}"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84C9A183-8903-4DD6-857B-36D51709418C}">
      <dgm:prSet phldrT="[Text]" custT="1"/>
      <dgm:spPr/>
      <dgm:t>
        <a:bodyPr/>
        <a:lstStyle/>
        <a:p>
          <a:r>
            <a:rPr lang="en-US" sz="1600" b="1" dirty="0" smtClean="0"/>
            <a:t>Annual Program Review (APR)                     Year </a:t>
          </a:r>
          <a:r>
            <a:rPr lang="en-US" sz="1600" b="1" dirty="0"/>
            <a:t>1</a:t>
          </a:r>
        </a:p>
      </dgm:t>
    </dgm:pt>
    <dgm:pt modelId="{C63F4C28-9070-4BFE-8315-517BCEB1DDF9}" type="parTrans" cxnId="{84253C55-9779-4A98-9816-32CC7B6D1D0E}">
      <dgm:prSet/>
      <dgm:spPr/>
      <dgm:t>
        <a:bodyPr/>
        <a:lstStyle/>
        <a:p>
          <a:endParaRPr lang="en-US"/>
        </a:p>
      </dgm:t>
    </dgm:pt>
    <dgm:pt modelId="{EAF5A570-F302-4080-9EAE-6A9519956945}" type="sibTrans" cxnId="{84253C55-9779-4A98-9816-32CC7B6D1D0E}">
      <dgm:prSet/>
      <dgm:spPr/>
      <dgm:t>
        <a:bodyPr/>
        <a:lstStyle/>
        <a:p>
          <a:endParaRPr lang="en-US"/>
        </a:p>
      </dgm:t>
    </dgm:pt>
    <dgm:pt modelId="{01B8FD70-651C-49DC-883D-E750AF792283}">
      <dgm:prSet phldrT="[Text]" custT="1"/>
      <dgm:spPr/>
      <dgm:t>
        <a:bodyPr/>
        <a:lstStyle/>
        <a:p>
          <a:r>
            <a:rPr lang="en-US" sz="1600" b="1" dirty="0" smtClean="0"/>
            <a:t>Annual Program Review (APR)                    Year 3</a:t>
          </a:r>
          <a:endParaRPr lang="en-US" sz="1600" b="1" dirty="0"/>
        </a:p>
      </dgm:t>
    </dgm:pt>
    <dgm:pt modelId="{34A98D75-576E-4848-BDA8-3B86827255B5}" type="parTrans" cxnId="{28F61329-F01D-4A6B-BF40-88F217115E48}">
      <dgm:prSet/>
      <dgm:spPr/>
      <dgm:t>
        <a:bodyPr/>
        <a:lstStyle/>
        <a:p>
          <a:endParaRPr lang="en-US"/>
        </a:p>
      </dgm:t>
    </dgm:pt>
    <dgm:pt modelId="{CC90DADE-7B71-42C2-BEF3-4B1A0264D580}" type="sibTrans" cxnId="{28F61329-F01D-4A6B-BF40-88F217115E48}">
      <dgm:prSet/>
      <dgm:spPr/>
      <dgm:t>
        <a:bodyPr/>
        <a:lstStyle/>
        <a:p>
          <a:endParaRPr lang="en-US"/>
        </a:p>
      </dgm:t>
    </dgm:pt>
    <dgm:pt modelId="{D84B75DA-C46B-4B94-A5CA-0E84DECEB516}">
      <dgm:prSet phldrT="[Text]" custT="1"/>
      <dgm:spPr/>
      <dgm:t>
        <a:bodyPr/>
        <a:lstStyle/>
        <a:p>
          <a:r>
            <a:rPr lang="en-US" sz="1600" b="1" dirty="0" smtClean="0"/>
            <a:t>Comprehensive  Program Review (CPR)                     Year 4</a:t>
          </a:r>
          <a:endParaRPr lang="en-US" sz="1600" b="1" dirty="0"/>
        </a:p>
      </dgm:t>
    </dgm:pt>
    <dgm:pt modelId="{1A6171B5-85BA-45A3-82B9-2828B0DCF1E6}" type="parTrans" cxnId="{01EB8B2C-2B49-4AC7-8B9E-346E23E66F5C}">
      <dgm:prSet/>
      <dgm:spPr/>
      <dgm:t>
        <a:bodyPr/>
        <a:lstStyle/>
        <a:p>
          <a:endParaRPr lang="en-US"/>
        </a:p>
      </dgm:t>
    </dgm:pt>
    <dgm:pt modelId="{AC762C45-240A-4ADD-8B20-E855E40FCBC9}" type="sibTrans" cxnId="{01EB8B2C-2B49-4AC7-8B9E-346E23E66F5C}">
      <dgm:prSet/>
      <dgm:spPr/>
      <dgm:t>
        <a:bodyPr/>
        <a:lstStyle/>
        <a:p>
          <a:endParaRPr lang="en-US"/>
        </a:p>
      </dgm:t>
    </dgm:pt>
    <dgm:pt modelId="{E1712A3A-E6FA-4B0F-919E-0EA2777FFCE7}">
      <dgm:prSet phldrT="[Text]"/>
      <dgm:spPr/>
      <dgm:t>
        <a:bodyPr/>
        <a:lstStyle/>
        <a:p>
          <a:r>
            <a:rPr lang="en-US" b="1" dirty="0">
              <a:solidFill>
                <a:sysClr val="windowText" lastClr="000000"/>
              </a:solidFill>
            </a:rPr>
            <a:t>Curriculum Content Review</a:t>
          </a:r>
        </a:p>
      </dgm:t>
    </dgm:pt>
    <dgm:pt modelId="{7BD4CA40-7315-4138-945F-5C3B51A0C4EF}" type="parTrans" cxnId="{579A3E5B-BF0D-405E-ACBD-893F89966E03}">
      <dgm:prSet/>
      <dgm:spPr/>
      <dgm:t>
        <a:bodyPr/>
        <a:lstStyle/>
        <a:p>
          <a:endParaRPr lang="en-US"/>
        </a:p>
      </dgm:t>
    </dgm:pt>
    <dgm:pt modelId="{401F6371-71D7-4408-B363-D7052E56C7B9}" type="sibTrans" cxnId="{579A3E5B-BF0D-405E-ACBD-893F89966E03}">
      <dgm:prSet/>
      <dgm:spPr/>
      <dgm:t>
        <a:bodyPr/>
        <a:lstStyle/>
        <a:p>
          <a:endParaRPr lang="en-US"/>
        </a:p>
      </dgm:t>
    </dgm:pt>
    <dgm:pt modelId="{6F8F2DE7-BEA9-4B78-A9BA-B625B1F34FFA}">
      <dgm:prSet custT="1"/>
      <dgm:spPr/>
      <dgm:t>
        <a:bodyPr/>
        <a:lstStyle/>
        <a:p>
          <a:r>
            <a:rPr lang="en-US" sz="1600" b="1" dirty="0" smtClean="0"/>
            <a:t>Annual Program Review (APR)                    Year 2</a:t>
          </a:r>
          <a:endParaRPr lang="en-US" sz="1600" b="1" dirty="0"/>
        </a:p>
      </dgm:t>
    </dgm:pt>
    <dgm:pt modelId="{874BF384-ACDC-4B52-84E6-390C8A7ECDF6}" type="parTrans" cxnId="{AA95319B-9C7A-4D0C-A87A-D608976F8EC1}">
      <dgm:prSet/>
      <dgm:spPr/>
      <dgm:t>
        <a:bodyPr/>
        <a:lstStyle/>
        <a:p>
          <a:endParaRPr lang="en-US"/>
        </a:p>
      </dgm:t>
    </dgm:pt>
    <dgm:pt modelId="{06F53479-B5BE-4906-B4E1-AD10A96FA346}" type="sibTrans" cxnId="{AA95319B-9C7A-4D0C-A87A-D608976F8EC1}">
      <dgm:prSet/>
      <dgm:spPr/>
      <dgm:t>
        <a:bodyPr/>
        <a:lstStyle/>
        <a:p>
          <a:endParaRPr lang="en-US"/>
        </a:p>
      </dgm:t>
    </dgm:pt>
    <dgm:pt modelId="{C45F9EBF-2A90-4827-A812-F4305C7E217D}" type="pres">
      <dgm:prSet presAssocID="{6A486D2F-D059-475D-854C-80541CBB3299}" presName="theList" presStyleCnt="0">
        <dgm:presLayoutVars>
          <dgm:dir/>
          <dgm:animLvl val="lvl"/>
          <dgm:resizeHandles val="exact"/>
        </dgm:presLayoutVars>
      </dgm:prSet>
      <dgm:spPr/>
      <dgm:t>
        <a:bodyPr/>
        <a:lstStyle/>
        <a:p>
          <a:endParaRPr lang="en-US"/>
        </a:p>
      </dgm:t>
    </dgm:pt>
    <dgm:pt modelId="{5C8DD307-A9C9-4B41-A9E9-A07B9B1F047E}" type="pres">
      <dgm:prSet presAssocID="{84C9A183-8903-4DD6-857B-36D51709418C}" presName="compNode" presStyleCnt="0"/>
      <dgm:spPr/>
    </dgm:pt>
    <dgm:pt modelId="{DEA226DE-2FBB-455B-8646-616CE676CC89}" type="pres">
      <dgm:prSet presAssocID="{84C9A183-8903-4DD6-857B-36D51709418C}" presName="aNode" presStyleLbl="bgShp" presStyleIdx="0" presStyleCnt="4" custLinFactNeighborX="-102" custLinFactNeighborY="117"/>
      <dgm:spPr/>
      <dgm:t>
        <a:bodyPr/>
        <a:lstStyle/>
        <a:p>
          <a:endParaRPr lang="en-US"/>
        </a:p>
      </dgm:t>
    </dgm:pt>
    <dgm:pt modelId="{02EEF68E-80EF-4769-A77F-92FBB6E49525}" type="pres">
      <dgm:prSet presAssocID="{84C9A183-8903-4DD6-857B-36D51709418C}" presName="textNode" presStyleLbl="bgShp" presStyleIdx="0" presStyleCnt="4"/>
      <dgm:spPr/>
      <dgm:t>
        <a:bodyPr/>
        <a:lstStyle/>
        <a:p>
          <a:endParaRPr lang="en-US"/>
        </a:p>
      </dgm:t>
    </dgm:pt>
    <dgm:pt modelId="{54124078-0CAD-420C-8332-9C6ED0239252}" type="pres">
      <dgm:prSet presAssocID="{84C9A183-8903-4DD6-857B-36D51709418C}" presName="compChildNode" presStyleCnt="0"/>
      <dgm:spPr/>
    </dgm:pt>
    <dgm:pt modelId="{62793EE0-8B21-4F32-BF04-B52D24850812}" type="pres">
      <dgm:prSet presAssocID="{84C9A183-8903-4DD6-857B-36D51709418C}" presName="theInnerList" presStyleCnt="0"/>
      <dgm:spPr/>
    </dgm:pt>
    <dgm:pt modelId="{DDBA0360-28D6-4557-AB22-4A252FE8523B}" type="pres">
      <dgm:prSet presAssocID="{84C9A183-8903-4DD6-857B-36D51709418C}" presName="aSpace" presStyleCnt="0"/>
      <dgm:spPr/>
    </dgm:pt>
    <dgm:pt modelId="{9093DB73-31FC-4648-9508-A9C008F54C24}" type="pres">
      <dgm:prSet presAssocID="{6F8F2DE7-BEA9-4B78-A9BA-B625B1F34FFA}" presName="compNode" presStyleCnt="0"/>
      <dgm:spPr/>
    </dgm:pt>
    <dgm:pt modelId="{A5863011-2FCF-4E9E-9C1D-72BD93BB89EF}" type="pres">
      <dgm:prSet presAssocID="{6F8F2DE7-BEA9-4B78-A9BA-B625B1F34FFA}" presName="aNode" presStyleLbl="bgShp" presStyleIdx="1" presStyleCnt="4" custLinFactNeighborX="-1755" custLinFactNeighborY="6246"/>
      <dgm:spPr/>
      <dgm:t>
        <a:bodyPr/>
        <a:lstStyle/>
        <a:p>
          <a:endParaRPr lang="en-US"/>
        </a:p>
      </dgm:t>
    </dgm:pt>
    <dgm:pt modelId="{8A922A60-CC27-44B3-A6E3-AEF6EB54D1AA}" type="pres">
      <dgm:prSet presAssocID="{6F8F2DE7-BEA9-4B78-A9BA-B625B1F34FFA}" presName="textNode" presStyleLbl="bgShp" presStyleIdx="1" presStyleCnt="4"/>
      <dgm:spPr/>
      <dgm:t>
        <a:bodyPr/>
        <a:lstStyle/>
        <a:p>
          <a:endParaRPr lang="en-US"/>
        </a:p>
      </dgm:t>
    </dgm:pt>
    <dgm:pt modelId="{969E81A7-B881-4F49-9D2F-817FBFE6CD95}" type="pres">
      <dgm:prSet presAssocID="{6F8F2DE7-BEA9-4B78-A9BA-B625B1F34FFA}" presName="compChildNode" presStyleCnt="0"/>
      <dgm:spPr/>
    </dgm:pt>
    <dgm:pt modelId="{F0A586B8-983A-459C-A11F-FE450DE05111}" type="pres">
      <dgm:prSet presAssocID="{6F8F2DE7-BEA9-4B78-A9BA-B625B1F34FFA}" presName="theInnerList" presStyleCnt="0"/>
      <dgm:spPr/>
    </dgm:pt>
    <dgm:pt modelId="{0361D349-2CD9-405E-B6A8-A4E7E1F29BE1}" type="pres">
      <dgm:prSet presAssocID="{6F8F2DE7-BEA9-4B78-A9BA-B625B1F34FFA}" presName="aSpace" presStyleCnt="0"/>
      <dgm:spPr/>
    </dgm:pt>
    <dgm:pt modelId="{C39CF2DE-4ADA-4212-85DA-FD86DE812083}" type="pres">
      <dgm:prSet presAssocID="{01B8FD70-651C-49DC-883D-E750AF792283}" presName="compNode" presStyleCnt="0"/>
      <dgm:spPr/>
    </dgm:pt>
    <dgm:pt modelId="{ACDC60E4-83BE-4A4F-890A-75F2F4F0E45E}" type="pres">
      <dgm:prSet presAssocID="{01B8FD70-651C-49DC-883D-E750AF792283}" presName="aNode" presStyleLbl="bgShp" presStyleIdx="2" presStyleCnt="4"/>
      <dgm:spPr/>
      <dgm:t>
        <a:bodyPr/>
        <a:lstStyle/>
        <a:p>
          <a:endParaRPr lang="en-US"/>
        </a:p>
      </dgm:t>
    </dgm:pt>
    <dgm:pt modelId="{CE6A67FC-DED9-47B8-AB14-2FFD956ED7C8}" type="pres">
      <dgm:prSet presAssocID="{01B8FD70-651C-49DC-883D-E750AF792283}" presName="textNode" presStyleLbl="bgShp" presStyleIdx="2" presStyleCnt="4"/>
      <dgm:spPr/>
      <dgm:t>
        <a:bodyPr/>
        <a:lstStyle/>
        <a:p>
          <a:endParaRPr lang="en-US"/>
        </a:p>
      </dgm:t>
    </dgm:pt>
    <dgm:pt modelId="{240E4C13-666B-47AD-B7B6-412CFEE71F3E}" type="pres">
      <dgm:prSet presAssocID="{01B8FD70-651C-49DC-883D-E750AF792283}" presName="compChildNode" presStyleCnt="0"/>
      <dgm:spPr/>
    </dgm:pt>
    <dgm:pt modelId="{63A81640-6A77-48D2-927B-CF81BB5D5B98}" type="pres">
      <dgm:prSet presAssocID="{01B8FD70-651C-49DC-883D-E750AF792283}" presName="theInnerList" presStyleCnt="0"/>
      <dgm:spPr/>
    </dgm:pt>
    <dgm:pt modelId="{38143235-11AF-4B11-A875-68F446447F02}" type="pres">
      <dgm:prSet presAssocID="{01B8FD70-651C-49DC-883D-E750AF792283}" presName="aSpace" presStyleCnt="0"/>
      <dgm:spPr/>
    </dgm:pt>
    <dgm:pt modelId="{1AF846CA-FDA4-4435-A172-66D9BC4174D2}" type="pres">
      <dgm:prSet presAssocID="{D84B75DA-C46B-4B94-A5CA-0E84DECEB516}" presName="compNode" presStyleCnt="0"/>
      <dgm:spPr/>
    </dgm:pt>
    <dgm:pt modelId="{CD416DE6-F7B9-4A1A-8B73-8CB3B178EF8D}" type="pres">
      <dgm:prSet presAssocID="{D84B75DA-C46B-4B94-A5CA-0E84DECEB516}" presName="aNode" presStyleLbl="bgShp" presStyleIdx="3" presStyleCnt="4"/>
      <dgm:spPr/>
      <dgm:t>
        <a:bodyPr/>
        <a:lstStyle/>
        <a:p>
          <a:endParaRPr lang="en-US"/>
        </a:p>
      </dgm:t>
    </dgm:pt>
    <dgm:pt modelId="{87E8AAC0-8FC4-4C44-AC59-A6B88725368E}" type="pres">
      <dgm:prSet presAssocID="{D84B75DA-C46B-4B94-A5CA-0E84DECEB516}" presName="textNode" presStyleLbl="bgShp" presStyleIdx="3" presStyleCnt="4"/>
      <dgm:spPr/>
      <dgm:t>
        <a:bodyPr/>
        <a:lstStyle/>
        <a:p>
          <a:endParaRPr lang="en-US"/>
        </a:p>
      </dgm:t>
    </dgm:pt>
    <dgm:pt modelId="{76A8B2F3-1544-4CDF-BFB0-7FC92F611D28}" type="pres">
      <dgm:prSet presAssocID="{D84B75DA-C46B-4B94-A5CA-0E84DECEB516}" presName="compChildNode" presStyleCnt="0"/>
      <dgm:spPr/>
    </dgm:pt>
    <dgm:pt modelId="{6A700B98-713C-4E1A-90C3-4F1AFF00CF2C}" type="pres">
      <dgm:prSet presAssocID="{D84B75DA-C46B-4B94-A5CA-0E84DECEB516}" presName="theInnerList" presStyleCnt="0"/>
      <dgm:spPr/>
    </dgm:pt>
    <dgm:pt modelId="{06DB17ED-45BE-4729-85BF-005F1285C895}" type="pres">
      <dgm:prSet presAssocID="{E1712A3A-E6FA-4B0F-919E-0EA2777FFCE7}" presName="childNode" presStyleLbl="node1" presStyleIdx="0" presStyleCnt="1" custScaleY="57069" custLinFactX="-33560" custLinFactNeighborX="-100000" custLinFactNeighborY="2800">
        <dgm:presLayoutVars>
          <dgm:bulletEnabled val="1"/>
        </dgm:presLayoutVars>
      </dgm:prSet>
      <dgm:spPr/>
      <dgm:t>
        <a:bodyPr/>
        <a:lstStyle/>
        <a:p>
          <a:endParaRPr lang="en-US"/>
        </a:p>
      </dgm:t>
    </dgm:pt>
  </dgm:ptLst>
  <dgm:cxnLst>
    <dgm:cxn modelId="{84253C55-9779-4A98-9816-32CC7B6D1D0E}" srcId="{6A486D2F-D059-475D-854C-80541CBB3299}" destId="{84C9A183-8903-4DD6-857B-36D51709418C}" srcOrd="0" destOrd="0" parTransId="{C63F4C28-9070-4BFE-8315-517BCEB1DDF9}" sibTransId="{EAF5A570-F302-4080-9EAE-6A9519956945}"/>
    <dgm:cxn modelId="{01165B13-9B14-4265-82E0-E21A64094D1E}" type="presOf" srcId="{84C9A183-8903-4DD6-857B-36D51709418C}" destId="{02EEF68E-80EF-4769-A77F-92FBB6E49525}" srcOrd="1" destOrd="0" presId="urn:microsoft.com/office/officeart/2005/8/layout/lProcess2"/>
    <dgm:cxn modelId="{B8F2FAEC-908E-4405-815A-017B582786B5}" type="presOf" srcId="{01B8FD70-651C-49DC-883D-E750AF792283}" destId="{CE6A67FC-DED9-47B8-AB14-2FFD956ED7C8}" srcOrd="1" destOrd="0" presId="urn:microsoft.com/office/officeart/2005/8/layout/lProcess2"/>
    <dgm:cxn modelId="{3F37778E-6346-4F6A-AEF5-DD0299BA1F23}" type="presOf" srcId="{01B8FD70-651C-49DC-883D-E750AF792283}" destId="{ACDC60E4-83BE-4A4F-890A-75F2F4F0E45E}" srcOrd="0" destOrd="0" presId="urn:microsoft.com/office/officeart/2005/8/layout/lProcess2"/>
    <dgm:cxn modelId="{3277BA85-189A-4C2C-BACB-4A870C85231A}" type="presOf" srcId="{6F8F2DE7-BEA9-4B78-A9BA-B625B1F34FFA}" destId="{8A922A60-CC27-44B3-A6E3-AEF6EB54D1AA}" srcOrd="1" destOrd="0" presId="urn:microsoft.com/office/officeart/2005/8/layout/lProcess2"/>
    <dgm:cxn modelId="{01EB8B2C-2B49-4AC7-8B9E-346E23E66F5C}" srcId="{6A486D2F-D059-475D-854C-80541CBB3299}" destId="{D84B75DA-C46B-4B94-A5CA-0E84DECEB516}" srcOrd="3" destOrd="0" parTransId="{1A6171B5-85BA-45A3-82B9-2828B0DCF1E6}" sibTransId="{AC762C45-240A-4ADD-8B20-E855E40FCBC9}"/>
    <dgm:cxn modelId="{5B228B40-B963-4115-8768-D6026739E1C5}" type="presOf" srcId="{D84B75DA-C46B-4B94-A5CA-0E84DECEB516}" destId="{87E8AAC0-8FC4-4C44-AC59-A6B88725368E}" srcOrd="1" destOrd="0" presId="urn:microsoft.com/office/officeart/2005/8/layout/lProcess2"/>
    <dgm:cxn modelId="{579A3E5B-BF0D-405E-ACBD-893F89966E03}" srcId="{D84B75DA-C46B-4B94-A5CA-0E84DECEB516}" destId="{E1712A3A-E6FA-4B0F-919E-0EA2777FFCE7}" srcOrd="0" destOrd="0" parTransId="{7BD4CA40-7315-4138-945F-5C3B51A0C4EF}" sibTransId="{401F6371-71D7-4408-B363-D7052E56C7B9}"/>
    <dgm:cxn modelId="{660AA5B3-A60F-4E28-A0CF-2B961AF06D81}" type="presOf" srcId="{84C9A183-8903-4DD6-857B-36D51709418C}" destId="{DEA226DE-2FBB-455B-8646-616CE676CC89}" srcOrd="0" destOrd="0" presId="urn:microsoft.com/office/officeart/2005/8/layout/lProcess2"/>
    <dgm:cxn modelId="{28F61329-F01D-4A6B-BF40-88F217115E48}" srcId="{6A486D2F-D059-475D-854C-80541CBB3299}" destId="{01B8FD70-651C-49DC-883D-E750AF792283}" srcOrd="2" destOrd="0" parTransId="{34A98D75-576E-4848-BDA8-3B86827255B5}" sibTransId="{CC90DADE-7B71-42C2-BEF3-4B1A0264D580}"/>
    <dgm:cxn modelId="{F2A0E996-8916-4516-B3C6-9B004EF88E14}" type="presOf" srcId="{D84B75DA-C46B-4B94-A5CA-0E84DECEB516}" destId="{CD416DE6-F7B9-4A1A-8B73-8CB3B178EF8D}" srcOrd="0" destOrd="0" presId="urn:microsoft.com/office/officeart/2005/8/layout/lProcess2"/>
    <dgm:cxn modelId="{AA95319B-9C7A-4D0C-A87A-D608976F8EC1}" srcId="{6A486D2F-D059-475D-854C-80541CBB3299}" destId="{6F8F2DE7-BEA9-4B78-A9BA-B625B1F34FFA}" srcOrd="1" destOrd="0" parTransId="{874BF384-ACDC-4B52-84E6-390C8A7ECDF6}" sibTransId="{06F53479-B5BE-4906-B4E1-AD10A96FA346}"/>
    <dgm:cxn modelId="{9B6D65DD-2BB2-46B4-BF8F-981A95C03C74}" type="presOf" srcId="{6F8F2DE7-BEA9-4B78-A9BA-B625B1F34FFA}" destId="{A5863011-2FCF-4E9E-9C1D-72BD93BB89EF}" srcOrd="0" destOrd="0" presId="urn:microsoft.com/office/officeart/2005/8/layout/lProcess2"/>
    <dgm:cxn modelId="{F1907AA7-8AC4-4238-981C-D213BF34C687}" type="presOf" srcId="{6A486D2F-D059-475D-854C-80541CBB3299}" destId="{C45F9EBF-2A90-4827-A812-F4305C7E217D}" srcOrd="0" destOrd="0" presId="urn:microsoft.com/office/officeart/2005/8/layout/lProcess2"/>
    <dgm:cxn modelId="{D991B2D9-950E-4D24-8D1A-55075B5C9364}" type="presOf" srcId="{E1712A3A-E6FA-4B0F-919E-0EA2777FFCE7}" destId="{06DB17ED-45BE-4729-85BF-005F1285C895}" srcOrd="0" destOrd="0" presId="urn:microsoft.com/office/officeart/2005/8/layout/lProcess2"/>
    <dgm:cxn modelId="{7EFF24B7-0C40-4A39-96C3-91A6D1AFD3D1}" type="presParOf" srcId="{C45F9EBF-2A90-4827-A812-F4305C7E217D}" destId="{5C8DD307-A9C9-4B41-A9E9-A07B9B1F047E}" srcOrd="0" destOrd="0" presId="urn:microsoft.com/office/officeart/2005/8/layout/lProcess2"/>
    <dgm:cxn modelId="{8CD2F02D-687A-4F28-B930-240EB0E34128}" type="presParOf" srcId="{5C8DD307-A9C9-4B41-A9E9-A07B9B1F047E}" destId="{DEA226DE-2FBB-455B-8646-616CE676CC89}" srcOrd="0" destOrd="0" presId="urn:microsoft.com/office/officeart/2005/8/layout/lProcess2"/>
    <dgm:cxn modelId="{E9850E7E-E514-42C0-90B9-30742EBA1D72}" type="presParOf" srcId="{5C8DD307-A9C9-4B41-A9E9-A07B9B1F047E}" destId="{02EEF68E-80EF-4769-A77F-92FBB6E49525}" srcOrd="1" destOrd="0" presId="urn:microsoft.com/office/officeart/2005/8/layout/lProcess2"/>
    <dgm:cxn modelId="{28C9C83F-4EA1-457E-91F1-E098987E1210}" type="presParOf" srcId="{5C8DD307-A9C9-4B41-A9E9-A07B9B1F047E}" destId="{54124078-0CAD-420C-8332-9C6ED0239252}" srcOrd="2" destOrd="0" presId="urn:microsoft.com/office/officeart/2005/8/layout/lProcess2"/>
    <dgm:cxn modelId="{FDA3DBC2-A078-4828-A68C-33056F06C3E3}" type="presParOf" srcId="{54124078-0CAD-420C-8332-9C6ED0239252}" destId="{62793EE0-8B21-4F32-BF04-B52D24850812}" srcOrd="0" destOrd="0" presId="urn:microsoft.com/office/officeart/2005/8/layout/lProcess2"/>
    <dgm:cxn modelId="{EF525A45-BBD7-4FC4-8045-8EF9EF721A3D}" type="presParOf" srcId="{C45F9EBF-2A90-4827-A812-F4305C7E217D}" destId="{DDBA0360-28D6-4557-AB22-4A252FE8523B}" srcOrd="1" destOrd="0" presId="urn:microsoft.com/office/officeart/2005/8/layout/lProcess2"/>
    <dgm:cxn modelId="{57FA0A00-6B24-4035-B55C-0DE3984D2E57}" type="presParOf" srcId="{C45F9EBF-2A90-4827-A812-F4305C7E217D}" destId="{9093DB73-31FC-4648-9508-A9C008F54C24}" srcOrd="2" destOrd="0" presId="urn:microsoft.com/office/officeart/2005/8/layout/lProcess2"/>
    <dgm:cxn modelId="{82DC4737-7ED3-4AC5-8FB5-4D1C05D98AA1}" type="presParOf" srcId="{9093DB73-31FC-4648-9508-A9C008F54C24}" destId="{A5863011-2FCF-4E9E-9C1D-72BD93BB89EF}" srcOrd="0" destOrd="0" presId="urn:microsoft.com/office/officeart/2005/8/layout/lProcess2"/>
    <dgm:cxn modelId="{752D30DA-6304-45CD-B47D-8F145D52E7DF}" type="presParOf" srcId="{9093DB73-31FC-4648-9508-A9C008F54C24}" destId="{8A922A60-CC27-44B3-A6E3-AEF6EB54D1AA}" srcOrd="1" destOrd="0" presId="urn:microsoft.com/office/officeart/2005/8/layout/lProcess2"/>
    <dgm:cxn modelId="{ABABD6EE-1EA1-45C2-BD12-9F8FD0B2D5F2}" type="presParOf" srcId="{9093DB73-31FC-4648-9508-A9C008F54C24}" destId="{969E81A7-B881-4F49-9D2F-817FBFE6CD95}" srcOrd="2" destOrd="0" presId="urn:microsoft.com/office/officeart/2005/8/layout/lProcess2"/>
    <dgm:cxn modelId="{BFF1EB18-F1DC-4E5A-9E0A-4C230CEF2020}" type="presParOf" srcId="{969E81A7-B881-4F49-9D2F-817FBFE6CD95}" destId="{F0A586B8-983A-459C-A11F-FE450DE05111}" srcOrd="0" destOrd="0" presId="urn:microsoft.com/office/officeart/2005/8/layout/lProcess2"/>
    <dgm:cxn modelId="{CE389D2B-0315-4DF7-883D-C1D954DA8D1E}" type="presParOf" srcId="{C45F9EBF-2A90-4827-A812-F4305C7E217D}" destId="{0361D349-2CD9-405E-B6A8-A4E7E1F29BE1}" srcOrd="3" destOrd="0" presId="urn:microsoft.com/office/officeart/2005/8/layout/lProcess2"/>
    <dgm:cxn modelId="{47AFAB6E-1BAC-4847-BEE7-B64C404B38B8}" type="presParOf" srcId="{C45F9EBF-2A90-4827-A812-F4305C7E217D}" destId="{C39CF2DE-4ADA-4212-85DA-FD86DE812083}" srcOrd="4" destOrd="0" presId="urn:microsoft.com/office/officeart/2005/8/layout/lProcess2"/>
    <dgm:cxn modelId="{5AC5B07C-B8F6-4B4A-927F-2055286EAB8C}" type="presParOf" srcId="{C39CF2DE-4ADA-4212-85DA-FD86DE812083}" destId="{ACDC60E4-83BE-4A4F-890A-75F2F4F0E45E}" srcOrd="0" destOrd="0" presId="urn:microsoft.com/office/officeart/2005/8/layout/lProcess2"/>
    <dgm:cxn modelId="{9EA03BD3-4D57-4B19-A71D-AD44197BDE8E}" type="presParOf" srcId="{C39CF2DE-4ADA-4212-85DA-FD86DE812083}" destId="{CE6A67FC-DED9-47B8-AB14-2FFD956ED7C8}" srcOrd="1" destOrd="0" presId="urn:microsoft.com/office/officeart/2005/8/layout/lProcess2"/>
    <dgm:cxn modelId="{9CFE703D-50B7-4CCD-961F-7D38A881EC2B}" type="presParOf" srcId="{C39CF2DE-4ADA-4212-85DA-FD86DE812083}" destId="{240E4C13-666B-47AD-B7B6-412CFEE71F3E}" srcOrd="2" destOrd="0" presId="urn:microsoft.com/office/officeart/2005/8/layout/lProcess2"/>
    <dgm:cxn modelId="{EE21FD3D-11AE-40A8-BFD8-73CF6B840359}" type="presParOf" srcId="{240E4C13-666B-47AD-B7B6-412CFEE71F3E}" destId="{63A81640-6A77-48D2-927B-CF81BB5D5B98}" srcOrd="0" destOrd="0" presId="urn:microsoft.com/office/officeart/2005/8/layout/lProcess2"/>
    <dgm:cxn modelId="{9E731B73-ADE1-4265-85A9-08F11855CA3E}" type="presParOf" srcId="{C45F9EBF-2A90-4827-A812-F4305C7E217D}" destId="{38143235-11AF-4B11-A875-68F446447F02}" srcOrd="5" destOrd="0" presId="urn:microsoft.com/office/officeart/2005/8/layout/lProcess2"/>
    <dgm:cxn modelId="{DB7F107C-47C7-484D-9813-3F4B91896BE9}" type="presParOf" srcId="{C45F9EBF-2A90-4827-A812-F4305C7E217D}" destId="{1AF846CA-FDA4-4435-A172-66D9BC4174D2}" srcOrd="6" destOrd="0" presId="urn:microsoft.com/office/officeart/2005/8/layout/lProcess2"/>
    <dgm:cxn modelId="{7F32D727-2DB8-49E8-B634-579F02FC5F7A}" type="presParOf" srcId="{1AF846CA-FDA4-4435-A172-66D9BC4174D2}" destId="{CD416DE6-F7B9-4A1A-8B73-8CB3B178EF8D}" srcOrd="0" destOrd="0" presId="urn:microsoft.com/office/officeart/2005/8/layout/lProcess2"/>
    <dgm:cxn modelId="{292FAD2C-1C3D-48DE-BA22-2E63BE6C0C77}" type="presParOf" srcId="{1AF846CA-FDA4-4435-A172-66D9BC4174D2}" destId="{87E8AAC0-8FC4-4C44-AC59-A6B88725368E}" srcOrd="1" destOrd="0" presId="urn:microsoft.com/office/officeart/2005/8/layout/lProcess2"/>
    <dgm:cxn modelId="{D3CD444C-662A-4E75-AB2C-D9F1595B47C2}" type="presParOf" srcId="{1AF846CA-FDA4-4435-A172-66D9BC4174D2}" destId="{76A8B2F3-1544-4CDF-BFB0-7FC92F611D28}" srcOrd="2" destOrd="0" presId="urn:microsoft.com/office/officeart/2005/8/layout/lProcess2"/>
    <dgm:cxn modelId="{6811C4EF-B354-444D-AFF0-E01D652BEA8B}" type="presParOf" srcId="{76A8B2F3-1544-4CDF-BFB0-7FC92F611D28}" destId="{6A700B98-713C-4E1A-90C3-4F1AFF00CF2C}" srcOrd="0" destOrd="0" presId="urn:microsoft.com/office/officeart/2005/8/layout/lProcess2"/>
    <dgm:cxn modelId="{34757BF1-FB44-47CC-92A3-F254BBE23675}" type="presParOf" srcId="{6A700B98-713C-4E1A-90C3-4F1AFF00CF2C}" destId="{06DB17ED-45BE-4729-85BF-005F1285C895}" srcOrd="0" destOrd="0" presId="urn:microsoft.com/office/officeart/2005/8/layout/l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0019AF2-814B-4194-ACA2-CDEB5318B5B6}" type="doc">
      <dgm:prSet loTypeId="urn:microsoft.com/office/officeart/2005/8/layout/architecture" loCatId="list" qsTypeId="urn:microsoft.com/office/officeart/2005/8/quickstyle/simple1" qsCatId="simple" csTypeId="urn:microsoft.com/office/officeart/2005/8/colors/accent1_2" csCatId="accent1" phldr="1"/>
      <dgm:spPr/>
      <dgm:t>
        <a:bodyPr/>
        <a:lstStyle/>
        <a:p>
          <a:endParaRPr lang="en-US"/>
        </a:p>
      </dgm:t>
    </dgm:pt>
    <dgm:pt modelId="{16124B4F-D887-4C44-8F08-CFFCBD48869A}">
      <dgm:prSet phldrT="[Text]"/>
      <dgm:spPr/>
      <dgm:t>
        <a:bodyPr/>
        <a:lstStyle/>
        <a:p>
          <a:r>
            <a:rPr lang="en-US">
              <a:solidFill>
                <a:sysClr val="windowText" lastClr="000000"/>
              </a:solidFill>
            </a:rPr>
            <a:t>Curriculum updating</a:t>
          </a:r>
          <a:endParaRPr lang="en-US"/>
        </a:p>
      </dgm:t>
    </dgm:pt>
    <dgm:pt modelId="{B2DE1806-9E49-4C4E-B9E9-E2413773D558}" type="parTrans" cxnId="{AB57AE60-4541-489A-A5AC-9485936F7FC3}">
      <dgm:prSet/>
      <dgm:spPr/>
      <dgm:t>
        <a:bodyPr/>
        <a:lstStyle/>
        <a:p>
          <a:endParaRPr lang="en-US"/>
        </a:p>
      </dgm:t>
    </dgm:pt>
    <dgm:pt modelId="{59FE495E-3CC6-47C3-944E-F3CCE9634252}" type="sibTrans" cxnId="{AB57AE60-4541-489A-A5AC-9485936F7FC3}">
      <dgm:prSet/>
      <dgm:spPr/>
      <dgm:t>
        <a:bodyPr/>
        <a:lstStyle/>
        <a:p>
          <a:endParaRPr lang="en-US"/>
        </a:p>
      </dgm:t>
    </dgm:pt>
    <dgm:pt modelId="{9C799A06-723F-48EC-95C9-CCA7A9CB777A}">
      <dgm:prSet phldrT="[Text]"/>
      <dgm:spPr/>
      <dgm:t>
        <a:bodyPr/>
        <a:lstStyle/>
        <a:p>
          <a:r>
            <a:rPr lang="en-US">
              <a:solidFill>
                <a:sysClr val="windowText" lastClr="000000"/>
              </a:solidFill>
            </a:rPr>
            <a:t>Curriculum updating</a:t>
          </a:r>
          <a:endParaRPr lang="en-US"/>
        </a:p>
      </dgm:t>
    </dgm:pt>
    <dgm:pt modelId="{2B79345D-52EA-421C-9949-554E19D02C21}" type="parTrans" cxnId="{2064FBC6-0029-4D84-AFEE-70B315C72C61}">
      <dgm:prSet/>
      <dgm:spPr/>
      <dgm:t>
        <a:bodyPr/>
        <a:lstStyle/>
        <a:p>
          <a:endParaRPr lang="en-US"/>
        </a:p>
      </dgm:t>
    </dgm:pt>
    <dgm:pt modelId="{7667B315-FCFF-4534-97D0-3F34CF4AF661}" type="sibTrans" cxnId="{2064FBC6-0029-4D84-AFEE-70B315C72C61}">
      <dgm:prSet/>
      <dgm:spPr/>
      <dgm:t>
        <a:bodyPr/>
        <a:lstStyle/>
        <a:p>
          <a:endParaRPr lang="en-US"/>
        </a:p>
      </dgm:t>
    </dgm:pt>
    <dgm:pt modelId="{0AD0614B-0865-4DB4-AAC2-8EE218F962AC}">
      <dgm:prSet phldrT="[Text]"/>
      <dgm:spPr/>
      <dgm:t>
        <a:bodyPr/>
        <a:lstStyle/>
        <a:p>
          <a:r>
            <a:rPr lang="en-US" dirty="0">
              <a:solidFill>
                <a:sysClr val="windowText" lastClr="000000"/>
              </a:solidFill>
            </a:rPr>
            <a:t>Curriculum updating</a:t>
          </a:r>
          <a:endParaRPr lang="en-US" dirty="0"/>
        </a:p>
      </dgm:t>
    </dgm:pt>
    <dgm:pt modelId="{6AAF29BB-EAD7-4AA4-8A4A-378EAACE37FF}" type="parTrans" cxnId="{68FB7E47-72F5-4F23-B10A-E0D1B8BDB720}">
      <dgm:prSet/>
      <dgm:spPr/>
      <dgm:t>
        <a:bodyPr/>
        <a:lstStyle/>
        <a:p>
          <a:endParaRPr lang="en-US"/>
        </a:p>
      </dgm:t>
    </dgm:pt>
    <dgm:pt modelId="{A683B21F-5169-487B-AA59-5098E739A755}" type="sibTrans" cxnId="{68FB7E47-72F5-4F23-B10A-E0D1B8BDB720}">
      <dgm:prSet/>
      <dgm:spPr/>
      <dgm:t>
        <a:bodyPr/>
        <a:lstStyle/>
        <a:p>
          <a:endParaRPr lang="en-US"/>
        </a:p>
      </dgm:t>
    </dgm:pt>
    <dgm:pt modelId="{F26D670D-6FAE-48DA-B601-1E6A63A2EC8E}">
      <dgm:prSet/>
      <dgm:spPr/>
      <dgm:t>
        <a:bodyPr/>
        <a:lstStyle/>
        <a:p>
          <a:r>
            <a:rPr lang="en-US">
              <a:solidFill>
                <a:sysClr val="windowText" lastClr="000000"/>
              </a:solidFill>
            </a:rPr>
            <a:t>Curriculum updating</a:t>
          </a:r>
        </a:p>
      </dgm:t>
    </dgm:pt>
    <dgm:pt modelId="{7B380377-DFC2-4C37-A9EC-33A44A77D011}" type="parTrans" cxnId="{0281BFCB-30E9-47D0-9B54-E6E28DB23236}">
      <dgm:prSet/>
      <dgm:spPr/>
      <dgm:t>
        <a:bodyPr/>
        <a:lstStyle/>
        <a:p>
          <a:endParaRPr lang="en-US"/>
        </a:p>
      </dgm:t>
    </dgm:pt>
    <dgm:pt modelId="{A34C9ACC-0F8D-4AA1-8813-6E5B279A9B40}" type="sibTrans" cxnId="{0281BFCB-30E9-47D0-9B54-E6E28DB23236}">
      <dgm:prSet/>
      <dgm:spPr/>
      <dgm:t>
        <a:bodyPr/>
        <a:lstStyle/>
        <a:p>
          <a:endParaRPr lang="en-US"/>
        </a:p>
      </dgm:t>
    </dgm:pt>
    <dgm:pt modelId="{D9E5849A-8B97-414B-8EFE-A56303AB1DE2}" type="pres">
      <dgm:prSet presAssocID="{F0019AF2-814B-4194-ACA2-CDEB5318B5B6}" presName="Name0" presStyleCnt="0">
        <dgm:presLayoutVars>
          <dgm:chPref val="1"/>
          <dgm:dir/>
          <dgm:animOne val="branch"/>
          <dgm:animLvl val="lvl"/>
          <dgm:resizeHandles/>
        </dgm:presLayoutVars>
      </dgm:prSet>
      <dgm:spPr/>
      <dgm:t>
        <a:bodyPr/>
        <a:lstStyle/>
        <a:p>
          <a:endParaRPr lang="en-US"/>
        </a:p>
      </dgm:t>
    </dgm:pt>
    <dgm:pt modelId="{90E5C490-99B8-4EB2-B2B0-99AF18B5A46E}" type="pres">
      <dgm:prSet presAssocID="{16124B4F-D887-4C44-8F08-CFFCBD48869A}" presName="vertOne" presStyleCnt="0"/>
      <dgm:spPr/>
    </dgm:pt>
    <dgm:pt modelId="{236631D3-B4EB-4859-A10F-3D468C2B4A2F}" type="pres">
      <dgm:prSet presAssocID="{16124B4F-D887-4C44-8F08-CFFCBD48869A}" presName="txOne" presStyleLbl="node0" presStyleIdx="0" presStyleCnt="1">
        <dgm:presLayoutVars>
          <dgm:chPref val="3"/>
        </dgm:presLayoutVars>
      </dgm:prSet>
      <dgm:spPr/>
      <dgm:t>
        <a:bodyPr/>
        <a:lstStyle/>
        <a:p>
          <a:endParaRPr lang="en-US"/>
        </a:p>
      </dgm:t>
    </dgm:pt>
    <dgm:pt modelId="{552FC23F-0DC5-4DDC-B0DD-9BCFA2E63B9F}" type="pres">
      <dgm:prSet presAssocID="{16124B4F-D887-4C44-8F08-CFFCBD48869A}" presName="parTransOne" presStyleCnt="0"/>
      <dgm:spPr/>
    </dgm:pt>
    <dgm:pt modelId="{FC8B5594-554F-42E7-8F92-7D4015CC7169}" type="pres">
      <dgm:prSet presAssocID="{16124B4F-D887-4C44-8F08-CFFCBD48869A}" presName="horzOne" presStyleCnt="0"/>
      <dgm:spPr/>
    </dgm:pt>
    <dgm:pt modelId="{721CEC39-DC99-4557-941D-2BECD6F79CD4}" type="pres">
      <dgm:prSet presAssocID="{9C799A06-723F-48EC-95C9-CCA7A9CB777A}" presName="vertTwo" presStyleCnt="0"/>
      <dgm:spPr/>
    </dgm:pt>
    <dgm:pt modelId="{1E3FAFBB-0C40-4E1C-A8A3-5635D84731CE}" type="pres">
      <dgm:prSet presAssocID="{9C799A06-723F-48EC-95C9-CCA7A9CB777A}" presName="txTwo" presStyleLbl="node2" presStyleIdx="0" presStyleCnt="2" custScaleX="28899" custLinFactY="-9750" custLinFactNeighborX="1371" custLinFactNeighborY="-100000">
        <dgm:presLayoutVars>
          <dgm:chPref val="3"/>
        </dgm:presLayoutVars>
      </dgm:prSet>
      <dgm:spPr/>
      <dgm:t>
        <a:bodyPr/>
        <a:lstStyle/>
        <a:p>
          <a:endParaRPr lang="en-US"/>
        </a:p>
      </dgm:t>
    </dgm:pt>
    <dgm:pt modelId="{33D758CC-67A7-4139-B115-6AF207B7B31A}" type="pres">
      <dgm:prSet presAssocID="{9C799A06-723F-48EC-95C9-CCA7A9CB777A}" presName="horzTwo" presStyleCnt="0"/>
      <dgm:spPr/>
    </dgm:pt>
    <dgm:pt modelId="{00A05DE9-0AEA-4897-BA49-FB0CE4055C58}" type="pres">
      <dgm:prSet presAssocID="{7667B315-FCFF-4534-97D0-3F34CF4AF661}" presName="sibSpaceTwo" presStyleCnt="0"/>
      <dgm:spPr/>
    </dgm:pt>
    <dgm:pt modelId="{6EB906F3-A193-4C17-A831-1C2B72C87F24}" type="pres">
      <dgm:prSet presAssocID="{0AD0614B-0865-4DB4-AAC2-8EE218F962AC}" presName="vertTwo" presStyleCnt="0"/>
      <dgm:spPr/>
    </dgm:pt>
    <dgm:pt modelId="{FC947198-0B22-4144-B3BF-16541F7F6BB2}" type="pres">
      <dgm:prSet presAssocID="{0AD0614B-0865-4DB4-AAC2-8EE218F962AC}" presName="txTwo" presStyleLbl="node2" presStyleIdx="1" presStyleCnt="2" custAng="20601508" custScaleX="44659" custScaleY="72532" custLinFactNeighborX="-13265" custLinFactNeighborY="32491">
        <dgm:presLayoutVars>
          <dgm:chPref val="3"/>
        </dgm:presLayoutVars>
      </dgm:prSet>
      <dgm:spPr/>
      <dgm:t>
        <a:bodyPr/>
        <a:lstStyle/>
        <a:p>
          <a:endParaRPr lang="en-US"/>
        </a:p>
      </dgm:t>
    </dgm:pt>
    <dgm:pt modelId="{D5626F24-3499-4869-B9D5-194F5BDB99FC}" type="pres">
      <dgm:prSet presAssocID="{0AD0614B-0865-4DB4-AAC2-8EE218F962AC}" presName="parTransTwo" presStyleCnt="0"/>
      <dgm:spPr/>
    </dgm:pt>
    <dgm:pt modelId="{1C633B8C-9265-4878-B497-7284ECAC5EAB}" type="pres">
      <dgm:prSet presAssocID="{0AD0614B-0865-4DB4-AAC2-8EE218F962AC}" presName="horzTwo" presStyleCnt="0"/>
      <dgm:spPr/>
    </dgm:pt>
    <dgm:pt modelId="{E23F701B-9999-4F33-9E4B-188FB050DD68}" type="pres">
      <dgm:prSet presAssocID="{F26D670D-6FAE-48DA-B601-1E6A63A2EC8E}" presName="vertThree" presStyleCnt="0"/>
      <dgm:spPr/>
    </dgm:pt>
    <dgm:pt modelId="{BA0C964A-F90A-4512-836A-139F49197E19}" type="pres">
      <dgm:prSet presAssocID="{F26D670D-6FAE-48DA-B601-1E6A63A2EC8E}" presName="txThree" presStyleLbl="node3" presStyleIdx="0" presStyleCnt="1" custScaleX="77467" custScaleY="45149">
        <dgm:presLayoutVars>
          <dgm:chPref val="3"/>
        </dgm:presLayoutVars>
      </dgm:prSet>
      <dgm:spPr/>
      <dgm:t>
        <a:bodyPr/>
        <a:lstStyle/>
        <a:p>
          <a:endParaRPr lang="en-US"/>
        </a:p>
      </dgm:t>
    </dgm:pt>
    <dgm:pt modelId="{783C54C1-6895-4472-8CCA-2C283EDED764}" type="pres">
      <dgm:prSet presAssocID="{F26D670D-6FAE-48DA-B601-1E6A63A2EC8E}" presName="horzThree" presStyleCnt="0"/>
      <dgm:spPr/>
    </dgm:pt>
  </dgm:ptLst>
  <dgm:cxnLst>
    <dgm:cxn modelId="{AC65F7B2-C00E-477D-9214-51FA2D0EE548}" type="presOf" srcId="{16124B4F-D887-4C44-8F08-CFFCBD48869A}" destId="{236631D3-B4EB-4859-A10F-3D468C2B4A2F}" srcOrd="0" destOrd="0" presId="urn:microsoft.com/office/officeart/2005/8/layout/architecture"/>
    <dgm:cxn modelId="{61F79EEB-E89B-44E3-B9DE-CC3D9F62E58C}" type="presOf" srcId="{0AD0614B-0865-4DB4-AAC2-8EE218F962AC}" destId="{FC947198-0B22-4144-B3BF-16541F7F6BB2}" srcOrd="0" destOrd="0" presId="urn:microsoft.com/office/officeart/2005/8/layout/architecture"/>
    <dgm:cxn modelId="{A3671AD8-539A-4E3C-BA48-29549DA2170F}" type="presOf" srcId="{F26D670D-6FAE-48DA-B601-1E6A63A2EC8E}" destId="{BA0C964A-F90A-4512-836A-139F49197E19}" srcOrd="0" destOrd="0" presId="urn:microsoft.com/office/officeart/2005/8/layout/architecture"/>
    <dgm:cxn modelId="{184652D2-9009-4C35-BB4F-B91C9C18589B}" type="presOf" srcId="{F0019AF2-814B-4194-ACA2-CDEB5318B5B6}" destId="{D9E5849A-8B97-414B-8EFE-A56303AB1DE2}" srcOrd="0" destOrd="0" presId="urn:microsoft.com/office/officeart/2005/8/layout/architecture"/>
    <dgm:cxn modelId="{2064FBC6-0029-4D84-AFEE-70B315C72C61}" srcId="{16124B4F-D887-4C44-8F08-CFFCBD48869A}" destId="{9C799A06-723F-48EC-95C9-CCA7A9CB777A}" srcOrd="0" destOrd="0" parTransId="{2B79345D-52EA-421C-9949-554E19D02C21}" sibTransId="{7667B315-FCFF-4534-97D0-3F34CF4AF661}"/>
    <dgm:cxn modelId="{AB57AE60-4541-489A-A5AC-9485936F7FC3}" srcId="{F0019AF2-814B-4194-ACA2-CDEB5318B5B6}" destId="{16124B4F-D887-4C44-8F08-CFFCBD48869A}" srcOrd="0" destOrd="0" parTransId="{B2DE1806-9E49-4C4E-B9E9-E2413773D558}" sibTransId="{59FE495E-3CC6-47C3-944E-F3CCE9634252}"/>
    <dgm:cxn modelId="{0281BFCB-30E9-47D0-9B54-E6E28DB23236}" srcId="{0AD0614B-0865-4DB4-AAC2-8EE218F962AC}" destId="{F26D670D-6FAE-48DA-B601-1E6A63A2EC8E}" srcOrd="0" destOrd="0" parTransId="{7B380377-DFC2-4C37-A9EC-33A44A77D011}" sibTransId="{A34C9ACC-0F8D-4AA1-8813-6E5B279A9B40}"/>
    <dgm:cxn modelId="{5C6ED975-60D0-4131-957C-08F3A079EDAD}" type="presOf" srcId="{9C799A06-723F-48EC-95C9-CCA7A9CB777A}" destId="{1E3FAFBB-0C40-4E1C-A8A3-5635D84731CE}" srcOrd="0" destOrd="0" presId="urn:microsoft.com/office/officeart/2005/8/layout/architecture"/>
    <dgm:cxn modelId="{68FB7E47-72F5-4F23-B10A-E0D1B8BDB720}" srcId="{16124B4F-D887-4C44-8F08-CFFCBD48869A}" destId="{0AD0614B-0865-4DB4-AAC2-8EE218F962AC}" srcOrd="1" destOrd="0" parTransId="{6AAF29BB-EAD7-4AA4-8A4A-378EAACE37FF}" sibTransId="{A683B21F-5169-487B-AA59-5098E739A755}"/>
    <dgm:cxn modelId="{ADBE2670-7306-4CAC-802A-CC3510C9B881}" type="presParOf" srcId="{D9E5849A-8B97-414B-8EFE-A56303AB1DE2}" destId="{90E5C490-99B8-4EB2-B2B0-99AF18B5A46E}" srcOrd="0" destOrd="0" presId="urn:microsoft.com/office/officeart/2005/8/layout/architecture"/>
    <dgm:cxn modelId="{08457AE1-6741-466E-93E2-508D3F0E01BB}" type="presParOf" srcId="{90E5C490-99B8-4EB2-B2B0-99AF18B5A46E}" destId="{236631D3-B4EB-4859-A10F-3D468C2B4A2F}" srcOrd="0" destOrd="0" presId="urn:microsoft.com/office/officeart/2005/8/layout/architecture"/>
    <dgm:cxn modelId="{D8F1AD27-7AA9-464A-AB80-E128579EBD34}" type="presParOf" srcId="{90E5C490-99B8-4EB2-B2B0-99AF18B5A46E}" destId="{552FC23F-0DC5-4DDC-B0DD-9BCFA2E63B9F}" srcOrd="1" destOrd="0" presId="urn:microsoft.com/office/officeart/2005/8/layout/architecture"/>
    <dgm:cxn modelId="{B0F3DB28-43DE-49CB-B9EA-FB3B47B6765D}" type="presParOf" srcId="{90E5C490-99B8-4EB2-B2B0-99AF18B5A46E}" destId="{FC8B5594-554F-42E7-8F92-7D4015CC7169}" srcOrd="2" destOrd="0" presId="urn:microsoft.com/office/officeart/2005/8/layout/architecture"/>
    <dgm:cxn modelId="{2E8285F3-73DA-413D-AA40-3F4D3203C9DF}" type="presParOf" srcId="{FC8B5594-554F-42E7-8F92-7D4015CC7169}" destId="{721CEC39-DC99-4557-941D-2BECD6F79CD4}" srcOrd="0" destOrd="0" presId="urn:microsoft.com/office/officeart/2005/8/layout/architecture"/>
    <dgm:cxn modelId="{462431E9-658A-4E19-9A29-36F6B1D9B714}" type="presParOf" srcId="{721CEC39-DC99-4557-941D-2BECD6F79CD4}" destId="{1E3FAFBB-0C40-4E1C-A8A3-5635D84731CE}" srcOrd="0" destOrd="0" presId="urn:microsoft.com/office/officeart/2005/8/layout/architecture"/>
    <dgm:cxn modelId="{89BDDD65-CB41-40AE-BF07-67C40635F8B4}" type="presParOf" srcId="{721CEC39-DC99-4557-941D-2BECD6F79CD4}" destId="{33D758CC-67A7-4139-B115-6AF207B7B31A}" srcOrd="1" destOrd="0" presId="urn:microsoft.com/office/officeart/2005/8/layout/architecture"/>
    <dgm:cxn modelId="{F73E5A6A-0626-4056-88C9-3B7AA51108EF}" type="presParOf" srcId="{FC8B5594-554F-42E7-8F92-7D4015CC7169}" destId="{00A05DE9-0AEA-4897-BA49-FB0CE4055C58}" srcOrd="1" destOrd="0" presId="urn:microsoft.com/office/officeart/2005/8/layout/architecture"/>
    <dgm:cxn modelId="{A02D4F51-49A0-4D96-BAB6-75B04C1F8277}" type="presParOf" srcId="{FC8B5594-554F-42E7-8F92-7D4015CC7169}" destId="{6EB906F3-A193-4C17-A831-1C2B72C87F24}" srcOrd="2" destOrd="0" presId="urn:microsoft.com/office/officeart/2005/8/layout/architecture"/>
    <dgm:cxn modelId="{EAD3B1E0-5976-47C9-8669-665575861242}" type="presParOf" srcId="{6EB906F3-A193-4C17-A831-1C2B72C87F24}" destId="{FC947198-0B22-4144-B3BF-16541F7F6BB2}" srcOrd="0" destOrd="0" presId="urn:microsoft.com/office/officeart/2005/8/layout/architecture"/>
    <dgm:cxn modelId="{5CAD48BF-3396-47C4-B925-7A4813A38305}" type="presParOf" srcId="{6EB906F3-A193-4C17-A831-1C2B72C87F24}" destId="{D5626F24-3499-4869-B9D5-194F5BDB99FC}" srcOrd="1" destOrd="0" presId="urn:microsoft.com/office/officeart/2005/8/layout/architecture"/>
    <dgm:cxn modelId="{DF61FD36-90B3-46F8-B80F-E886DAD4F52F}" type="presParOf" srcId="{6EB906F3-A193-4C17-A831-1C2B72C87F24}" destId="{1C633B8C-9265-4878-B497-7284ECAC5EAB}" srcOrd="2" destOrd="0" presId="urn:microsoft.com/office/officeart/2005/8/layout/architecture"/>
    <dgm:cxn modelId="{6395E2BE-E33F-4768-B006-8CEEE29D9CE5}" type="presParOf" srcId="{1C633B8C-9265-4878-B497-7284ECAC5EAB}" destId="{E23F701B-9999-4F33-9E4B-188FB050DD68}" srcOrd="0" destOrd="0" presId="urn:microsoft.com/office/officeart/2005/8/layout/architecture"/>
    <dgm:cxn modelId="{71BAC8D6-26F7-4FAE-B9BF-B5202ADBA801}" type="presParOf" srcId="{E23F701B-9999-4F33-9E4B-188FB050DD68}" destId="{BA0C964A-F90A-4512-836A-139F49197E19}" srcOrd="0" destOrd="0" presId="urn:microsoft.com/office/officeart/2005/8/layout/architecture"/>
    <dgm:cxn modelId="{C2E95CDB-66FA-4D62-96A8-BB4093B4CA12}" type="presParOf" srcId="{E23F701B-9999-4F33-9E4B-188FB050DD68}" destId="{783C54C1-6895-4472-8CCA-2C283EDED764}" srcOrd="1" destOrd="0" presId="urn:microsoft.com/office/officeart/2005/8/layout/architectur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788849D-8167-45F8-9D8A-7D2BE2BADB4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9819174-5755-4588-AD04-2F47AC617881}">
      <dgm:prSet phldrT="[Text]"/>
      <dgm:spPr/>
      <dgm:t>
        <a:bodyPr/>
        <a:lstStyle/>
        <a:p>
          <a:pPr algn="ctr"/>
          <a:r>
            <a:rPr lang="en-US" dirty="0" smtClean="0">
              <a:solidFill>
                <a:sysClr val="windowText" lastClr="000000"/>
              </a:solidFill>
            </a:rPr>
            <a:t>Curriculum Updating</a:t>
          </a:r>
          <a:endParaRPr lang="en-US" dirty="0">
            <a:solidFill>
              <a:sysClr val="windowText" lastClr="000000"/>
            </a:solidFill>
          </a:endParaRPr>
        </a:p>
      </dgm:t>
    </dgm:pt>
    <dgm:pt modelId="{D41F9677-E19F-4EC3-91D5-7BDD369FA393}" type="parTrans" cxnId="{CC1FB941-DA35-4E55-848D-39B2BE4A8FFB}">
      <dgm:prSet/>
      <dgm:spPr/>
      <dgm:t>
        <a:bodyPr/>
        <a:lstStyle/>
        <a:p>
          <a:endParaRPr lang="en-US"/>
        </a:p>
      </dgm:t>
    </dgm:pt>
    <dgm:pt modelId="{A05D70D9-6F8A-4FC8-ADD4-A7224BC1E256}" type="sibTrans" cxnId="{CC1FB941-DA35-4E55-848D-39B2BE4A8FFB}">
      <dgm:prSet/>
      <dgm:spPr/>
      <dgm:t>
        <a:bodyPr/>
        <a:lstStyle/>
        <a:p>
          <a:endParaRPr lang="en-US"/>
        </a:p>
      </dgm:t>
    </dgm:pt>
    <dgm:pt modelId="{8A7BBE1F-B701-4CAF-9AB5-13C3F14CA10F}" type="pres">
      <dgm:prSet presAssocID="{1788849D-8167-45F8-9D8A-7D2BE2BADB40}" presName="linear" presStyleCnt="0">
        <dgm:presLayoutVars>
          <dgm:animLvl val="lvl"/>
          <dgm:resizeHandles val="exact"/>
        </dgm:presLayoutVars>
      </dgm:prSet>
      <dgm:spPr/>
      <dgm:t>
        <a:bodyPr/>
        <a:lstStyle/>
        <a:p>
          <a:endParaRPr lang="en-US"/>
        </a:p>
      </dgm:t>
    </dgm:pt>
    <dgm:pt modelId="{15252C16-0C23-4A02-8D51-C2FBEEBC4FE1}" type="pres">
      <dgm:prSet presAssocID="{D9819174-5755-4588-AD04-2F47AC617881}" presName="parentText" presStyleLbl="node1" presStyleIdx="0" presStyleCnt="1" custLinFactY="-79353" custLinFactNeighborX="0" custLinFactNeighborY="-100000">
        <dgm:presLayoutVars>
          <dgm:chMax val="0"/>
          <dgm:bulletEnabled val="1"/>
        </dgm:presLayoutVars>
      </dgm:prSet>
      <dgm:spPr/>
      <dgm:t>
        <a:bodyPr/>
        <a:lstStyle/>
        <a:p>
          <a:endParaRPr lang="en-US"/>
        </a:p>
      </dgm:t>
    </dgm:pt>
  </dgm:ptLst>
  <dgm:cxnLst>
    <dgm:cxn modelId="{C42D88A4-60B0-4F0B-A769-5204770B90E0}" type="presOf" srcId="{1788849D-8167-45F8-9D8A-7D2BE2BADB40}" destId="{8A7BBE1F-B701-4CAF-9AB5-13C3F14CA10F}" srcOrd="0" destOrd="0" presId="urn:microsoft.com/office/officeart/2005/8/layout/vList2"/>
    <dgm:cxn modelId="{CC1FB941-DA35-4E55-848D-39B2BE4A8FFB}" srcId="{1788849D-8167-45F8-9D8A-7D2BE2BADB40}" destId="{D9819174-5755-4588-AD04-2F47AC617881}" srcOrd="0" destOrd="0" parTransId="{D41F9677-E19F-4EC3-91D5-7BDD369FA393}" sibTransId="{A05D70D9-6F8A-4FC8-ADD4-A7224BC1E256}"/>
    <dgm:cxn modelId="{42DE8E04-BEEC-47BD-9D25-6CF10972237E}" type="presOf" srcId="{D9819174-5755-4588-AD04-2F47AC617881}" destId="{15252C16-0C23-4A02-8D51-C2FBEEBC4FE1}" srcOrd="0" destOrd="0" presId="urn:microsoft.com/office/officeart/2005/8/layout/vList2"/>
    <dgm:cxn modelId="{C47328AE-0158-48F5-A14D-86BDBEA324BF}" type="presParOf" srcId="{8A7BBE1F-B701-4CAF-9AB5-13C3F14CA10F}" destId="{15252C16-0C23-4A02-8D51-C2FBEEBC4FE1}"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788849D-8167-45F8-9D8A-7D2BE2BADB4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9819174-5755-4588-AD04-2F47AC617881}">
      <dgm:prSet phldrT="[Text]"/>
      <dgm:spPr/>
      <dgm:t>
        <a:bodyPr/>
        <a:lstStyle/>
        <a:p>
          <a:r>
            <a:rPr lang="en-US">
              <a:solidFill>
                <a:sysClr val="windowText" lastClr="000000"/>
              </a:solidFill>
            </a:rPr>
            <a:t>Program Review 4-year Cycle</a:t>
          </a:r>
        </a:p>
      </dgm:t>
    </dgm:pt>
    <dgm:pt modelId="{D41F9677-E19F-4EC3-91D5-7BDD369FA393}" type="parTrans" cxnId="{CC1FB941-DA35-4E55-848D-39B2BE4A8FFB}">
      <dgm:prSet/>
      <dgm:spPr/>
      <dgm:t>
        <a:bodyPr/>
        <a:lstStyle/>
        <a:p>
          <a:endParaRPr lang="en-US"/>
        </a:p>
      </dgm:t>
    </dgm:pt>
    <dgm:pt modelId="{A05D70D9-6F8A-4FC8-ADD4-A7224BC1E256}" type="sibTrans" cxnId="{CC1FB941-DA35-4E55-848D-39B2BE4A8FFB}">
      <dgm:prSet/>
      <dgm:spPr/>
      <dgm:t>
        <a:bodyPr/>
        <a:lstStyle/>
        <a:p>
          <a:endParaRPr lang="en-US"/>
        </a:p>
      </dgm:t>
    </dgm:pt>
    <dgm:pt modelId="{8A7BBE1F-B701-4CAF-9AB5-13C3F14CA10F}" type="pres">
      <dgm:prSet presAssocID="{1788849D-8167-45F8-9D8A-7D2BE2BADB40}" presName="linear" presStyleCnt="0">
        <dgm:presLayoutVars>
          <dgm:animLvl val="lvl"/>
          <dgm:resizeHandles val="exact"/>
        </dgm:presLayoutVars>
      </dgm:prSet>
      <dgm:spPr/>
      <dgm:t>
        <a:bodyPr/>
        <a:lstStyle/>
        <a:p>
          <a:endParaRPr lang="en-US"/>
        </a:p>
      </dgm:t>
    </dgm:pt>
    <dgm:pt modelId="{15252C16-0C23-4A02-8D51-C2FBEEBC4FE1}" type="pres">
      <dgm:prSet presAssocID="{D9819174-5755-4588-AD04-2F47AC617881}" presName="parentText" presStyleLbl="node1" presStyleIdx="0" presStyleCnt="1" custLinFactY="-79353" custLinFactNeighborX="0" custLinFactNeighborY="-100000">
        <dgm:presLayoutVars>
          <dgm:chMax val="0"/>
          <dgm:bulletEnabled val="1"/>
        </dgm:presLayoutVars>
      </dgm:prSet>
      <dgm:spPr/>
      <dgm:t>
        <a:bodyPr/>
        <a:lstStyle/>
        <a:p>
          <a:endParaRPr lang="en-US"/>
        </a:p>
      </dgm:t>
    </dgm:pt>
  </dgm:ptLst>
  <dgm:cxnLst>
    <dgm:cxn modelId="{C42D88A4-60B0-4F0B-A769-5204770B90E0}" type="presOf" srcId="{1788849D-8167-45F8-9D8A-7D2BE2BADB40}" destId="{8A7BBE1F-B701-4CAF-9AB5-13C3F14CA10F}" srcOrd="0" destOrd="0" presId="urn:microsoft.com/office/officeart/2005/8/layout/vList2"/>
    <dgm:cxn modelId="{CC1FB941-DA35-4E55-848D-39B2BE4A8FFB}" srcId="{1788849D-8167-45F8-9D8A-7D2BE2BADB40}" destId="{D9819174-5755-4588-AD04-2F47AC617881}" srcOrd="0" destOrd="0" parTransId="{D41F9677-E19F-4EC3-91D5-7BDD369FA393}" sibTransId="{A05D70D9-6F8A-4FC8-ADD4-A7224BC1E256}"/>
    <dgm:cxn modelId="{42DE8E04-BEEC-47BD-9D25-6CF10972237E}" type="presOf" srcId="{D9819174-5755-4588-AD04-2F47AC617881}" destId="{15252C16-0C23-4A02-8D51-C2FBEEBC4FE1}" srcOrd="0" destOrd="0" presId="urn:microsoft.com/office/officeart/2005/8/layout/vList2"/>
    <dgm:cxn modelId="{C47328AE-0158-48F5-A14D-86BDBEA324BF}" type="presParOf" srcId="{8A7BBE1F-B701-4CAF-9AB5-13C3F14CA10F}" destId="{15252C16-0C23-4A02-8D51-C2FBEEBC4FE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A486D2F-D059-475D-854C-80541CBB3299}"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84C9A183-8903-4DD6-857B-36D51709418C}">
      <dgm:prSet phldrT="[Text]" custT="1"/>
      <dgm:spPr/>
      <dgm:t>
        <a:bodyPr/>
        <a:lstStyle/>
        <a:p>
          <a:r>
            <a:rPr lang="en-US" sz="1600" b="1" dirty="0" smtClean="0"/>
            <a:t>Annual Program Review (APR)                     Year </a:t>
          </a:r>
          <a:r>
            <a:rPr lang="en-US" sz="1600" b="1" dirty="0"/>
            <a:t>1</a:t>
          </a:r>
        </a:p>
      </dgm:t>
    </dgm:pt>
    <dgm:pt modelId="{C63F4C28-9070-4BFE-8315-517BCEB1DDF9}" type="parTrans" cxnId="{84253C55-9779-4A98-9816-32CC7B6D1D0E}">
      <dgm:prSet/>
      <dgm:spPr/>
      <dgm:t>
        <a:bodyPr/>
        <a:lstStyle/>
        <a:p>
          <a:endParaRPr lang="en-US"/>
        </a:p>
      </dgm:t>
    </dgm:pt>
    <dgm:pt modelId="{EAF5A570-F302-4080-9EAE-6A9519956945}" type="sibTrans" cxnId="{84253C55-9779-4A98-9816-32CC7B6D1D0E}">
      <dgm:prSet/>
      <dgm:spPr/>
      <dgm:t>
        <a:bodyPr/>
        <a:lstStyle/>
        <a:p>
          <a:endParaRPr lang="en-US"/>
        </a:p>
      </dgm:t>
    </dgm:pt>
    <dgm:pt modelId="{01B8FD70-651C-49DC-883D-E750AF792283}">
      <dgm:prSet phldrT="[Text]" custT="1"/>
      <dgm:spPr/>
      <dgm:t>
        <a:bodyPr/>
        <a:lstStyle/>
        <a:p>
          <a:r>
            <a:rPr lang="en-US" sz="1600" b="1" dirty="0" smtClean="0"/>
            <a:t>Annual Program Review (APR)                    Year 3</a:t>
          </a:r>
          <a:endParaRPr lang="en-US" sz="1600" b="1" dirty="0"/>
        </a:p>
      </dgm:t>
    </dgm:pt>
    <dgm:pt modelId="{34A98D75-576E-4848-BDA8-3B86827255B5}" type="parTrans" cxnId="{28F61329-F01D-4A6B-BF40-88F217115E48}">
      <dgm:prSet/>
      <dgm:spPr/>
      <dgm:t>
        <a:bodyPr/>
        <a:lstStyle/>
        <a:p>
          <a:endParaRPr lang="en-US"/>
        </a:p>
      </dgm:t>
    </dgm:pt>
    <dgm:pt modelId="{CC90DADE-7B71-42C2-BEF3-4B1A0264D580}" type="sibTrans" cxnId="{28F61329-F01D-4A6B-BF40-88F217115E48}">
      <dgm:prSet/>
      <dgm:spPr/>
      <dgm:t>
        <a:bodyPr/>
        <a:lstStyle/>
        <a:p>
          <a:endParaRPr lang="en-US"/>
        </a:p>
      </dgm:t>
    </dgm:pt>
    <dgm:pt modelId="{D84B75DA-C46B-4B94-A5CA-0E84DECEB516}">
      <dgm:prSet phldrT="[Text]" custT="1"/>
      <dgm:spPr/>
      <dgm:t>
        <a:bodyPr/>
        <a:lstStyle/>
        <a:p>
          <a:r>
            <a:rPr lang="en-US" sz="1600" b="1" dirty="0" smtClean="0"/>
            <a:t>Comprehensive  Program Review (CPR)                     Year 4</a:t>
          </a:r>
          <a:endParaRPr lang="en-US" sz="1600" b="1" dirty="0"/>
        </a:p>
      </dgm:t>
    </dgm:pt>
    <dgm:pt modelId="{1A6171B5-85BA-45A3-82B9-2828B0DCF1E6}" type="parTrans" cxnId="{01EB8B2C-2B49-4AC7-8B9E-346E23E66F5C}">
      <dgm:prSet/>
      <dgm:spPr/>
      <dgm:t>
        <a:bodyPr/>
        <a:lstStyle/>
        <a:p>
          <a:endParaRPr lang="en-US"/>
        </a:p>
      </dgm:t>
    </dgm:pt>
    <dgm:pt modelId="{AC762C45-240A-4ADD-8B20-E855E40FCBC9}" type="sibTrans" cxnId="{01EB8B2C-2B49-4AC7-8B9E-346E23E66F5C}">
      <dgm:prSet/>
      <dgm:spPr/>
      <dgm:t>
        <a:bodyPr/>
        <a:lstStyle/>
        <a:p>
          <a:endParaRPr lang="en-US"/>
        </a:p>
      </dgm:t>
    </dgm:pt>
    <dgm:pt modelId="{E1712A3A-E6FA-4B0F-919E-0EA2777FFCE7}">
      <dgm:prSet phldrT="[Text]"/>
      <dgm:spPr/>
      <dgm:t>
        <a:bodyPr/>
        <a:lstStyle/>
        <a:p>
          <a:r>
            <a:rPr lang="en-US" b="1" dirty="0">
              <a:solidFill>
                <a:sysClr val="windowText" lastClr="000000"/>
              </a:solidFill>
            </a:rPr>
            <a:t>Curriculum Content Review</a:t>
          </a:r>
        </a:p>
      </dgm:t>
    </dgm:pt>
    <dgm:pt modelId="{7BD4CA40-7315-4138-945F-5C3B51A0C4EF}" type="parTrans" cxnId="{579A3E5B-BF0D-405E-ACBD-893F89966E03}">
      <dgm:prSet/>
      <dgm:spPr/>
      <dgm:t>
        <a:bodyPr/>
        <a:lstStyle/>
        <a:p>
          <a:endParaRPr lang="en-US"/>
        </a:p>
      </dgm:t>
    </dgm:pt>
    <dgm:pt modelId="{401F6371-71D7-4408-B363-D7052E56C7B9}" type="sibTrans" cxnId="{579A3E5B-BF0D-405E-ACBD-893F89966E03}">
      <dgm:prSet/>
      <dgm:spPr/>
      <dgm:t>
        <a:bodyPr/>
        <a:lstStyle/>
        <a:p>
          <a:endParaRPr lang="en-US"/>
        </a:p>
      </dgm:t>
    </dgm:pt>
    <dgm:pt modelId="{6F8F2DE7-BEA9-4B78-A9BA-B625B1F34FFA}">
      <dgm:prSet custT="1"/>
      <dgm:spPr/>
      <dgm:t>
        <a:bodyPr/>
        <a:lstStyle/>
        <a:p>
          <a:r>
            <a:rPr lang="en-US" sz="1600" b="1" dirty="0" smtClean="0"/>
            <a:t>Annual Program Review (APR)                    Year 2</a:t>
          </a:r>
          <a:endParaRPr lang="en-US" sz="1600" b="1" dirty="0"/>
        </a:p>
      </dgm:t>
    </dgm:pt>
    <dgm:pt modelId="{874BF384-ACDC-4B52-84E6-390C8A7ECDF6}" type="parTrans" cxnId="{AA95319B-9C7A-4D0C-A87A-D608976F8EC1}">
      <dgm:prSet/>
      <dgm:spPr/>
      <dgm:t>
        <a:bodyPr/>
        <a:lstStyle/>
        <a:p>
          <a:endParaRPr lang="en-US"/>
        </a:p>
      </dgm:t>
    </dgm:pt>
    <dgm:pt modelId="{06F53479-B5BE-4906-B4E1-AD10A96FA346}" type="sibTrans" cxnId="{AA95319B-9C7A-4D0C-A87A-D608976F8EC1}">
      <dgm:prSet/>
      <dgm:spPr/>
      <dgm:t>
        <a:bodyPr/>
        <a:lstStyle/>
        <a:p>
          <a:endParaRPr lang="en-US"/>
        </a:p>
      </dgm:t>
    </dgm:pt>
    <dgm:pt modelId="{C45F9EBF-2A90-4827-A812-F4305C7E217D}" type="pres">
      <dgm:prSet presAssocID="{6A486D2F-D059-475D-854C-80541CBB3299}" presName="theList" presStyleCnt="0">
        <dgm:presLayoutVars>
          <dgm:dir/>
          <dgm:animLvl val="lvl"/>
          <dgm:resizeHandles val="exact"/>
        </dgm:presLayoutVars>
      </dgm:prSet>
      <dgm:spPr/>
      <dgm:t>
        <a:bodyPr/>
        <a:lstStyle/>
        <a:p>
          <a:endParaRPr lang="en-US"/>
        </a:p>
      </dgm:t>
    </dgm:pt>
    <dgm:pt modelId="{5C8DD307-A9C9-4B41-A9E9-A07B9B1F047E}" type="pres">
      <dgm:prSet presAssocID="{84C9A183-8903-4DD6-857B-36D51709418C}" presName="compNode" presStyleCnt="0"/>
      <dgm:spPr/>
    </dgm:pt>
    <dgm:pt modelId="{DEA226DE-2FBB-455B-8646-616CE676CC89}" type="pres">
      <dgm:prSet presAssocID="{84C9A183-8903-4DD6-857B-36D51709418C}" presName="aNode" presStyleLbl="bgShp" presStyleIdx="0" presStyleCnt="4" custLinFactNeighborX="-102" custLinFactNeighborY="117"/>
      <dgm:spPr/>
      <dgm:t>
        <a:bodyPr/>
        <a:lstStyle/>
        <a:p>
          <a:endParaRPr lang="en-US"/>
        </a:p>
      </dgm:t>
    </dgm:pt>
    <dgm:pt modelId="{02EEF68E-80EF-4769-A77F-92FBB6E49525}" type="pres">
      <dgm:prSet presAssocID="{84C9A183-8903-4DD6-857B-36D51709418C}" presName="textNode" presStyleLbl="bgShp" presStyleIdx="0" presStyleCnt="4"/>
      <dgm:spPr/>
      <dgm:t>
        <a:bodyPr/>
        <a:lstStyle/>
        <a:p>
          <a:endParaRPr lang="en-US"/>
        </a:p>
      </dgm:t>
    </dgm:pt>
    <dgm:pt modelId="{54124078-0CAD-420C-8332-9C6ED0239252}" type="pres">
      <dgm:prSet presAssocID="{84C9A183-8903-4DD6-857B-36D51709418C}" presName="compChildNode" presStyleCnt="0"/>
      <dgm:spPr/>
    </dgm:pt>
    <dgm:pt modelId="{62793EE0-8B21-4F32-BF04-B52D24850812}" type="pres">
      <dgm:prSet presAssocID="{84C9A183-8903-4DD6-857B-36D51709418C}" presName="theInnerList" presStyleCnt="0"/>
      <dgm:spPr/>
    </dgm:pt>
    <dgm:pt modelId="{DDBA0360-28D6-4557-AB22-4A252FE8523B}" type="pres">
      <dgm:prSet presAssocID="{84C9A183-8903-4DD6-857B-36D51709418C}" presName="aSpace" presStyleCnt="0"/>
      <dgm:spPr/>
    </dgm:pt>
    <dgm:pt modelId="{9093DB73-31FC-4648-9508-A9C008F54C24}" type="pres">
      <dgm:prSet presAssocID="{6F8F2DE7-BEA9-4B78-A9BA-B625B1F34FFA}" presName="compNode" presStyleCnt="0"/>
      <dgm:spPr/>
    </dgm:pt>
    <dgm:pt modelId="{A5863011-2FCF-4E9E-9C1D-72BD93BB89EF}" type="pres">
      <dgm:prSet presAssocID="{6F8F2DE7-BEA9-4B78-A9BA-B625B1F34FFA}" presName="aNode" presStyleLbl="bgShp" presStyleIdx="1" presStyleCnt="4" custLinFactNeighborX="-1755" custLinFactNeighborY="6246"/>
      <dgm:spPr/>
      <dgm:t>
        <a:bodyPr/>
        <a:lstStyle/>
        <a:p>
          <a:endParaRPr lang="en-US"/>
        </a:p>
      </dgm:t>
    </dgm:pt>
    <dgm:pt modelId="{8A922A60-CC27-44B3-A6E3-AEF6EB54D1AA}" type="pres">
      <dgm:prSet presAssocID="{6F8F2DE7-BEA9-4B78-A9BA-B625B1F34FFA}" presName="textNode" presStyleLbl="bgShp" presStyleIdx="1" presStyleCnt="4"/>
      <dgm:spPr/>
      <dgm:t>
        <a:bodyPr/>
        <a:lstStyle/>
        <a:p>
          <a:endParaRPr lang="en-US"/>
        </a:p>
      </dgm:t>
    </dgm:pt>
    <dgm:pt modelId="{969E81A7-B881-4F49-9D2F-817FBFE6CD95}" type="pres">
      <dgm:prSet presAssocID="{6F8F2DE7-BEA9-4B78-A9BA-B625B1F34FFA}" presName="compChildNode" presStyleCnt="0"/>
      <dgm:spPr/>
    </dgm:pt>
    <dgm:pt modelId="{F0A586B8-983A-459C-A11F-FE450DE05111}" type="pres">
      <dgm:prSet presAssocID="{6F8F2DE7-BEA9-4B78-A9BA-B625B1F34FFA}" presName="theInnerList" presStyleCnt="0"/>
      <dgm:spPr/>
    </dgm:pt>
    <dgm:pt modelId="{0361D349-2CD9-405E-B6A8-A4E7E1F29BE1}" type="pres">
      <dgm:prSet presAssocID="{6F8F2DE7-BEA9-4B78-A9BA-B625B1F34FFA}" presName="aSpace" presStyleCnt="0"/>
      <dgm:spPr/>
    </dgm:pt>
    <dgm:pt modelId="{C39CF2DE-4ADA-4212-85DA-FD86DE812083}" type="pres">
      <dgm:prSet presAssocID="{01B8FD70-651C-49DC-883D-E750AF792283}" presName="compNode" presStyleCnt="0"/>
      <dgm:spPr/>
    </dgm:pt>
    <dgm:pt modelId="{ACDC60E4-83BE-4A4F-890A-75F2F4F0E45E}" type="pres">
      <dgm:prSet presAssocID="{01B8FD70-651C-49DC-883D-E750AF792283}" presName="aNode" presStyleLbl="bgShp" presStyleIdx="2" presStyleCnt="4"/>
      <dgm:spPr/>
      <dgm:t>
        <a:bodyPr/>
        <a:lstStyle/>
        <a:p>
          <a:endParaRPr lang="en-US"/>
        </a:p>
      </dgm:t>
    </dgm:pt>
    <dgm:pt modelId="{CE6A67FC-DED9-47B8-AB14-2FFD956ED7C8}" type="pres">
      <dgm:prSet presAssocID="{01B8FD70-651C-49DC-883D-E750AF792283}" presName="textNode" presStyleLbl="bgShp" presStyleIdx="2" presStyleCnt="4"/>
      <dgm:spPr/>
      <dgm:t>
        <a:bodyPr/>
        <a:lstStyle/>
        <a:p>
          <a:endParaRPr lang="en-US"/>
        </a:p>
      </dgm:t>
    </dgm:pt>
    <dgm:pt modelId="{240E4C13-666B-47AD-B7B6-412CFEE71F3E}" type="pres">
      <dgm:prSet presAssocID="{01B8FD70-651C-49DC-883D-E750AF792283}" presName="compChildNode" presStyleCnt="0"/>
      <dgm:spPr/>
    </dgm:pt>
    <dgm:pt modelId="{63A81640-6A77-48D2-927B-CF81BB5D5B98}" type="pres">
      <dgm:prSet presAssocID="{01B8FD70-651C-49DC-883D-E750AF792283}" presName="theInnerList" presStyleCnt="0"/>
      <dgm:spPr/>
    </dgm:pt>
    <dgm:pt modelId="{38143235-11AF-4B11-A875-68F446447F02}" type="pres">
      <dgm:prSet presAssocID="{01B8FD70-651C-49DC-883D-E750AF792283}" presName="aSpace" presStyleCnt="0"/>
      <dgm:spPr/>
    </dgm:pt>
    <dgm:pt modelId="{1AF846CA-FDA4-4435-A172-66D9BC4174D2}" type="pres">
      <dgm:prSet presAssocID="{D84B75DA-C46B-4B94-A5CA-0E84DECEB516}" presName="compNode" presStyleCnt="0"/>
      <dgm:spPr/>
    </dgm:pt>
    <dgm:pt modelId="{CD416DE6-F7B9-4A1A-8B73-8CB3B178EF8D}" type="pres">
      <dgm:prSet presAssocID="{D84B75DA-C46B-4B94-A5CA-0E84DECEB516}" presName="aNode" presStyleLbl="bgShp" presStyleIdx="3" presStyleCnt="4"/>
      <dgm:spPr/>
      <dgm:t>
        <a:bodyPr/>
        <a:lstStyle/>
        <a:p>
          <a:endParaRPr lang="en-US"/>
        </a:p>
      </dgm:t>
    </dgm:pt>
    <dgm:pt modelId="{87E8AAC0-8FC4-4C44-AC59-A6B88725368E}" type="pres">
      <dgm:prSet presAssocID="{D84B75DA-C46B-4B94-A5CA-0E84DECEB516}" presName="textNode" presStyleLbl="bgShp" presStyleIdx="3" presStyleCnt="4"/>
      <dgm:spPr/>
      <dgm:t>
        <a:bodyPr/>
        <a:lstStyle/>
        <a:p>
          <a:endParaRPr lang="en-US"/>
        </a:p>
      </dgm:t>
    </dgm:pt>
    <dgm:pt modelId="{76A8B2F3-1544-4CDF-BFB0-7FC92F611D28}" type="pres">
      <dgm:prSet presAssocID="{D84B75DA-C46B-4B94-A5CA-0E84DECEB516}" presName="compChildNode" presStyleCnt="0"/>
      <dgm:spPr/>
    </dgm:pt>
    <dgm:pt modelId="{6A700B98-713C-4E1A-90C3-4F1AFF00CF2C}" type="pres">
      <dgm:prSet presAssocID="{D84B75DA-C46B-4B94-A5CA-0E84DECEB516}" presName="theInnerList" presStyleCnt="0"/>
      <dgm:spPr/>
    </dgm:pt>
    <dgm:pt modelId="{06DB17ED-45BE-4729-85BF-005F1285C895}" type="pres">
      <dgm:prSet presAssocID="{E1712A3A-E6FA-4B0F-919E-0EA2777FFCE7}" presName="childNode" presStyleLbl="node1" presStyleIdx="0" presStyleCnt="1" custScaleY="57069" custLinFactX="-33560" custLinFactNeighborX="-100000" custLinFactNeighborY="2800">
        <dgm:presLayoutVars>
          <dgm:bulletEnabled val="1"/>
        </dgm:presLayoutVars>
      </dgm:prSet>
      <dgm:spPr/>
      <dgm:t>
        <a:bodyPr/>
        <a:lstStyle/>
        <a:p>
          <a:endParaRPr lang="en-US"/>
        </a:p>
      </dgm:t>
    </dgm:pt>
  </dgm:ptLst>
  <dgm:cxnLst>
    <dgm:cxn modelId="{84253C55-9779-4A98-9816-32CC7B6D1D0E}" srcId="{6A486D2F-D059-475D-854C-80541CBB3299}" destId="{84C9A183-8903-4DD6-857B-36D51709418C}" srcOrd="0" destOrd="0" parTransId="{C63F4C28-9070-4BFE-8315-517BCEB1DDF9}" sibTransId="{EAF5A570-F302-4080-9EAE-6A9519956945}"/>
    <dgm:cxn modelId="{01165B13-9B14-4265-82E0-E21A64094D1E}" type="presOf" srcId="{84C9A183-8903-4DD6-857B-36D51709418C}" destId="{02EEF68E-80EF-4769-A77F-92FBB6E49525}" srcOrd="1" destOrd="0" presId="urn:microsoft.com/office/officeart/2005/8/layout/lProcess2"/>
    <dgm:cxn modelId="{B8F2FAEC-908E-4405-815A-017B582786B5}" type="presOf" srcId="{01B8FD70-651C-49DC-883D-E750AF792283}" destId="{CE6A67FC-DED9-47B8-AB14-2FFD956ED7C8}" srcOrd="1" destOrd="0" presId="urn:microsoft.com/office/officeart/2005/8/layout/lProcess2"/>
    <dgm:cxn modelId="{3F37778E-6346-4F6A-AEF5-DD0299BA1F23}" type="presOf" srcId="{01B8FD70-651C-49DC-883D-E750AF792283}" destId="{ACDC60E4-83BE-4A4F-890A-75F2F4F0E45E}" srcOrd="0" destOrd="0" presId="urn:microsoft.com/office/officeart/2005/8/layout/lProcess2"/>
    <dgm:cxn modelId="{3277BA85-189A-4C2C-BACB-4A870C85231A}" type="presOf" srcId="{6F8F2DE7-BEA9-4B78-A9BA-B625B1F34FFA}" destId="{8A922A60-CC27-44B3-A6E3-AEF6EB54D1AA}" srcOrd="1" destOrd="0" presId="urn:microsoft.com/office/officeart/2005/8/layout/lProcess2"/>
    <dgm:cxn modelId="{01EB8B2C-2B49-4AC7-8B9E-346E23E66F5C}" srcId="{6A486D2F-D059-475D-854C-80541CBB3299}" destId="{D84B75DA-C46B-4B94-A5CA-0E84DECEB516}" srcOrd="3" destOrd="0" parTransId="{1A6171B5-85BA-45A3-82B9-2828B0DCF1E6}" sibTransId="{AC762C45-240A-4ADD-8B20-E855E40FCBC9}"/>
    <dgm:cxn modelId="{5B228B40-B963-4115-8768-D6026739E1C5}" type="presOf" srcId="{D84B75DA-C46B-4B94-A5CA-0E84DECEB516}" destId="{87E8AAC0-8FC4-4C44-AC59-A6B88725368E}" srcOrd="1" destOrd="0" presId="urn:microsoft.com/office/officeart/2005/8/layout/lProcess2"/>
    <dgm:cxn modelId="{579A3E5B-BF0D-405E-ACBD-893F89966E03}" srcId="{D84B75DA-C46B-4B94-A5CA-0E84DECEB516}" destId="{E1712A3A-E6FA-4B0F-919E-0EA2777FFCE7}" srcOrd="0" destOrd="0" parTransId="{7BD4CA40-7315-4138-945F-5C3B51A0C4EF}" sibTransId="{401F6371-71D7-4408-B363-D7052E56C7B9}"/>
    <dgm:cxn modelId="{660AA5B3-A60F-4E28-A0CF-2B961AF06D81}" type="presOf" srcId="{84C9A183-8903-4DD6-857B-36D51709418C}" destId="{DEA226DE-2FBB-455B-8646-616CE676CC89}" srcOrd="0" destOrd="0" presId="urn:microsoft.com/office/officeart/2005/8/layout/lProcess2"/>
    <dgm:cxn modelId="{28F61329-F01D-4A6B-BF40-88F217115E48}" srcId="{6A486D2F-D059-475D-854C-80541CBB3299}" destId="{01B8FD70-651C-49DC-883D-E750AF792283}" srcOrd="2" destOrd="0" parTransId="{34A98D75-576E-4848-BDA8-3B86827255B5}" sibTransId="{CC90DADE-7B71-42C2-BEF3-4B1A0264D580}"/>
    <dgm:cxn modelId="{F2A0E996-8916-4516-B3C6-9B004EF88E14}" type="presOf" srcId="{D84B75DA-C46B-4B94-A5CA-0E84DECEB516}" destId="{CD416DE6-F7B9-4A1A-8B73-8CB3B178EF8D}" srcOrd="0" destOrd="0" presId="urn:microsoft.com/office/officeart/2005/8/layout/lProcess2"/>
    <dgm:cxn modelId="{AA95319B-9C7A-4D0C-A87A-D608976F8EC1}" srcId="{6A486D2F-D059-475D-854C-80541CBB3299}" destId="{6F8F2DE7-BEA9-4B78-A9BA-B625B1F34FFA}" srcOrd="1" destOrd="0" parTransId="{874BF384-ACDC-4B52-84E6-390C8A7ECDF6}" sibTransId="{06F53479-B5BE-4906-B4E1-AD10A96FA346}"/>
    <dgm:cxn modelId="{9B6D65DD-2BB2-46B4-BF8F-981A95C03C74}" type="presOf" srcId="{6F8F2DE7-BEA9-4B78-A9BA-B625B1F34FFA}" destId="{A5863011-2FCF-4E9E-9C1D-72BD93BB89EF}" srcOrd="0" destOrd="0" presId="urn:microsoft.com/office/officeart/2005/8/layout/lProcess2"/>
    <dgm:cxn modelId="{F1907AA7-8AC4-4238-981C-D213BF34C687}" type="presOf" srcId="{6A486D2F-D059-475D-854C-80541CBB3299}" destId="{C45F9EBF-2A90-4827-A812-F4305C7E217D}" srcOrd="0" destOrd="0" presId="urn:microsoft.com/office/officeart/2005/8/layout/lProcess2"/>
    <dgm:cxn modelId="{D991B2D9-950E-4D24-8D1A-55075B5C9364}" type="presOf" srcId="{E1712A3A-E6FA-4B0F-919E-0EA2777FFCE7}" destId="{06DB17ED-45BE-4729-85BF-005F1285C895}" srcOrd="0" destOrd="0" presId="urn:microsoft.com/office/officeart/2005/8/layout/lProcess2"/>
    <dgm:cxn modelId="{7EFF24B7-0C40-4A39-96C3-91A6D1AFD3D1}" type="presParOf" srcId="{C45F9EBF-2A90-4827-A812-F4305C7E217D}" destId="{5C8DD307-A9C9-4B41-A9E9-A07B9B1F047E}" srcOrd="0" destOrd="0" presId="urn:microsoft.com/office/officeart/2005/8/layout/lProcess2"/>
    <dgm:cxn modelId="{8CD2F02D-687A-4F28-B930-240EB0E34128}" type="presParOf" srcId="{5C8DD307-A9C9-4B41-A9E9-A07B9B1F047E}" destId="{DEA226DE-2FBB-455B-8646-616CE676CC89}" srcOrd="0" destOrd="0" presId="urn:microsoft.com/office/officeart/2005/8/layout/lProcess2"/>
    <dgm:cxn modelId="{E9850E7E-E514-42C0-90B9-30742EBA1D72}" type="presParOf" srcId="{5C8DD307-A9C9-4B41-A9E9-A07B9B1F047E}" destId="{02EEF68E-80EF-4769-A77F-92FBB6E49525}" srcOrd="1" destOrd="0" presId="urn:microsoft.com/office/officeart/2005/8/layout/lProcess2"/>
    <dgm:cxn modelId="{28C9C83F-4EA1-457E-91F1-E098987E1210}" type="presParOf" srcId="{5C8DD307-A9C9-4B41-A9E9-A07B9B1F047E}" destId="{54124078-0CAD-420C-8332-9C6ED0239252}" srcOrd="2" destOrd="0" presId="urn:microsoft.com/office/officeart/2005/8/layout/lProcess2"/>
    <dgm:cxn modelId="{FDA3DBC2-A078-4828-A68C-33056F06C3E3}" type="presParOf" srcId="{54124078-0CAD-420C-8332-9C6ED0239252}" destId="{62793EE0-8B21-4F32-BF04-B52D24850812}" srcOrd="0" destOrd="0" presId="urn:microsoft.com/office/officeart/2005/8/layout/lProcess2"/>
    <dgm:cxn modelId="{EF525A45-BBD7-4FC4-8045-8EF9EF721A3D}" type="presParOf" srcId="{C45F9EBF-2A90-4827-A812-F4305C7E217D}" destId="{DDBA0360-28D6-4557-AB22-4A252FE8523B}" srcOrd="1" destOrd="0" presId="urn:microsoft.com/office/officeart/2005/8/layout/lProcess2"/>
    <dgm:cxn modelId="{57FA0A00-6B24-4035-B55C-0DE3984D2E57}" type="presParOf" srcId="{C45F9EBF-2A90-4827-A812-F4305C7E217D}" destId="{9093DB73-31FC-4648-9508-A9C008F54C24}" srcOrd="2" destOrd="0" presId="urn:microsoft.com/office/officeart/2005/8/layout/lProcess2"/>
    <dgm:cxn modelId="{82DC4737-7ED3-4AC5-8FB5-4D1C05D98AA1}" type="presParOf" srcId="{9093DB73-31FC-4648-9508-A9C008F54C24}" destId="{A5863011-2FCF-4E9E-9C1D-72BD93BB89EF}" srcOrd="0" destOrd="0" presId="urn:microsoft.com/office/officeart/2005/8/layout/lProcess2"/>
    <dgm:cxn modelId="{752D30DA-6304-45CD-B47D-8F145D52E7DF}" type="presParOf" srcId="{9093DB73-31FC-4648-9508-A9C008F54C24}" destId="{8A922A60-CC27-44B3-A6E3-AEF6EB54D1AA}" srcOrd="1" destOrd="0" presId="urn:microsoft.com/office/officeart/2005/8/layout/lProcess2"/>
    <dgm:cxn modelId="{ABABD6EE-1EA1-45C2-BD12-9F8FD0B2D5F2}" type="presParOf" srcId="{9093DB73-31FC-4648-9508-A9C008F54C24}" destId="{969E81A7-B881-4F49-9D2F-817FBFE6CD95}" srcOrd="2" destOrd="0" presId="urn:microsoft.com/office/officeart/2005/8/layout/lProcess2"/>
    <dgm:cxn modelId="{BFF1EB18-F1DC-4E5A-9E0A-4C230CEF2020}" type="presParOf" srcId="{969E81A7-B881-4F49-9D2F-817FBFE6CD95}" destId="{F0A586B8-983A-459C-A11F-FE450DE05111}" srcOrd="0" destOrd="0" presId="urn:microsoft.com/office/officeart/2005/8/layout/lProcess2"/>
    <dgm:cxn modelId="{CE389D2B-0315-4DF7-883D-C1D954DA8D1E}" type="presParOf" srcId="{C45F9EBF-2A90-4827-A812-F4305C7E217D}" destId="{0361D349-2CD9-405E-B6A8-A4E7E1F29BE1}" srcOrd="3" destOrd="0" presId="urn:microsoft.com/office/officeart/2005/8/layout/lProcess2"/>
    <dgm:cxn modelId="{47AFAB6E-1BAC-4847-BEE7-B64C404B38B8}" type="presParOf" srcId="{C45F9EBF-2A90-4827-A812-F4305C7E217D}" destId="{C39CF2DE-4ADA-4212-85DA-FD86DE812083}" srcOrd="4" destOrd="0" presId="urn:microsoft.com/office/officeart/2005/8/layout/lProcess2"/>
    <dgm:cxn modelId="{5AC5B07C-B8F6-4B4A-927F-2055286EAB8C}" type="presParOf" srcId="{C39CF2DE-4ADA-4212-85DA-FD86DE812083}" destId="{ACDC60E4-83BE-4A4F-890A-75F2F4F0E45E}" srcOrd="0" destOrd="0" presId="urn:microsoft.com/office/officeart/2005/8/layout/lProcess2"/>
    <dgm:cxn modelId="{9EA03BD3-4D57-4B19-A71D-AD44197BDE8E}" type="presParOf" srcId="{C39CF2DE-4ADA-4212-85DA-FD86DE812083}" destId="{CE6A67FC-DED9-47B8-AB14-2FFD956ED7C8}" srcOrd="1" destOrd="0" presId="urn:microsoft.com/office/officeart/2005/8/layout/lProcess2"/>
    <dgm:cxn modelId="{9CFE703D-50B7-4CCD-961F-7D38A881EC2B}" type="presParOf" srcId="{C39CF2DE-4ADA-4212-85DA-FD86DE812083}" destId="{240E4C13-666B-47AD-B7B6-412CFEE71F3E}" srcOrd="2" destOrd="0" presId="urn:microsoft.com/office/officeart/2005/8/layout/lProcess2"/>
    <dgm:cxn modelId="{EE21FD3D-11AE-40A8-BFD8-73CF6B840359}" type="presParOf" srcId="{240E4C13-666B-47AD-B7B6-412CFEE71F3E}" destId="{63A81640-6A77-48D2-927B-CF81BB5D5B98}" srcOrd="0" destOrd="0" presId="urn:microsoft.com/office/officeart/2005/8/layout/lProcess2"/>
    <dgm:cxn modelId="{9E731B73-ADE1-4265-85A9-08F11855CA3E}" type="presParOf" srcId="{C45F9EBF-2A90-4827-A812-F4305C7E217D}" destId="{38143235-11AF-4B11-A875-68F446447F02}" srcOrd="5" destOrd="0" presId="urn:microsoft.com/office/officeart/2005/8/layout/lProcess2"/>
    <dgm:cxn modelId="{DB7F107C-47C7-484D-9813-3F4B91896BE9}" type="presParOf" srcId="{C45F9EBF-2A90-4827-A812-F4305C7E217D}" destId="{1AF846CA-FDA4-4435-A172-66D9BC4174D2}" srcOrd="6" destOrd="0" presId="urn:microsoft.com/office/officeart/2005/8/layout/lProcess2"/>
    <dgm:cxn modelId="{7F32D727-2DB8-49E8-B634-579F02FC5F7A}" type="presParOf" srcId="{1AF846CA-FDA4-4435-A172-66D9BC4174D2}" destId="{CD416DE6-F7B9-4A1A-8B73-8CB3B178EF8D}" srcOrd="0" destOrd="0" presId="urn:microsoft.com/office/officeart/2005/8/layout/lProcess2"/>
    <dgm:cxn modelId="{292FAD2C-1C3D-48DE-BA22-2E63BE6C0C77}" type="presParOf" srcId="{1AF846CA-FDA4-4435-A172-66D9BC4174D2}" destId="{87E8AAC0-8FC4-4C44-AC59-A6B88725368E}" srcOrd="1" destOrd="0" presId="urn:microsoft.com/office/officeart/2005/8/layout/lProcess2"/>
    <dgm:cxn modelId="{D3CD444C-662A-4E75-AB2C-D9F1595B47C2}" type="presParOf" srcId="{1AF846CA-FDA4-4435-A172-66D9BC4174D2}" destId="{76A8B2F3-1544-4CDF-BFB0-7FC92F611D28}" srcOrd="2" destOrd="0" presId="urn:microsoft.com/office/officeart/2005/8/layout/lProcess2"/>
    <dgm:cxn modelId="{6811C4EF-B354-444D-AFF0-E01D652BEA8B}" type="presParOf" srcId="{76A8B2F3-1544-4CDF-BFB0-7FC92F611D28}" destId="{6A700B98-713C-4E1A-90C3-4F1AFF00CF2C}" srcOrd="0" destOrd="0" presId="urn:microsoft.com/office/officeart/2005/8/layout/lProcess2"/>
    <dgm:cxn modelId="{34757BF1-FB44-47CC-92A3-F254BBE23675}" type="presParOf" srcId="{6A700B98-713C-4E1A-90C3-4F1AFF00CF2C}" destId="{06DB17ED-45BE-4729-85BF-005F1285C895}" srcOrd="0" destOrd="0" presId="urn:microsoft.com/office/officeart/2005/8/layout/l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0019AF2-814B-4194-ACA2-CDEB5318B5B6}" type="doc">
      <dgm:prSet loTypeId="urn:microsoft.com/office/officeart/2005/8/layout/architecture" loCatId="list" qsTypeId="urn:microsoft.com/office/officeart/2005/8/quickstyle/simple1" qsCatId="simple" csTypeId="urn:microsoft.com/office/officeart/2005/8/colors/accent1_2" csCatId="accent1" phldr="1"/>
      <dgm:spPr/>
      <dgm:t>
        <a:bodyPr/>
        <a:lstStyle/>
        <a:p>
          <a:endParaRPr lang="en-US"/>
        </a:p>
      </dgm:t>
    </dgm:pt>
    <dgm:pt modelId="{16124B4F-D887-4C44-8F08-CFFCBD48869A}">
      <dgm:prSet phldrT="[Text]"/>
      <dgm:spPr/>
      <dgm:t>
        <a:bodyPr/>
        <a:lstStyle/>
        <a:p>
          <a:r>
            <a:rPr lang="en-US">
              <a:solidFill>
                <a:sysClr val="windowText" lastClr="000000"/>
              </a:solidFill>
            </a:rPr>
            <a:t>Curriculum updating</a:t>
          </a:r>
          <a:endParaRPr lang="en-US"/>
        </a:p>
      </dgm:t>
    </dgm:pt>
    <dgm:pt modelId="{B2DE1806-9E49-4C4E-B9E9-E2413773D558}" type="parTrans" cxnId="{AB57AE60-4541-489A-A5AC-9485936F7FC3}">
      <dgm:prSet/>
      <dgm:spPr/>
      <dgm:t>
        <a:bodyPr/>
        <a:lstStyle/>
        <a:p>
          <a:endParaRPr lang="en-US"/>
        </a:p>
      </dgm:t>
    </dgm:pt>
    <dgm:pt modelId="{59FE495E-3CC6-47C3-944E-F3CCE9634252}" type="sibTrans" cxnId="{AB57AE60-4541-489A-A5AC-9485936F7FC3}">
      <dgm:prSet/>
      <dgm:spPr/>
      <dgm:t>
        <a:bodyPr/>
        <a:lstStyle/>
        <a:p>
          <a:endParaRPr lang="en-US"/>
        </a:p>
      </dgm:t>
    </dgm:pt>
    <dgm:pt modelId="{9C799A06-723F-48EC-95C9-CCA7A9CB777A}">
      <dgm:prSet phldrT="[Text]"/>
      <dgm:spPr/>
      <dgm:t>
        <a:bodyPr/>
        <a:lstStyle/>
        <a:p>
          <a:r>
            <a:rPr lang="en-US">
              <a:solidFill>
                <a:sysClr val="windowText" lastClr="000000"/>
              </a:solidFill>
            </a:rPr>
            <a:t>Curriculum updating</a:t>
          </a:r>
          <a:endParaRPr lang="en-US"/>
        </a:p>
      </dgm:t>
    </dgm:pt>
    <dgm:pt modelId="{2B79345D-52EA-421C-9949-554E19D02C21}" type="parTrans" cxnId="{2064FBC6-0029-4D84-AFEE-70B315C72C61}">
      <dgm:prSet/>
      <dgm:spPr/>
      <dgm:t>
        <a:bodyPr/>
        <a:lstStyle/>
        <a:p>
          <a:endParaRPr lang="en-US"/>
        </a:p>
      </dgm:t>
    </dgm:pt>
    <dgm:pt modelId="{7667B315-FCFF-4534-97D0-3F34CF4AF661}" type="sibTrans" cxnId="{2064FBC6-0029-4D84-AFEE-70B315C72C61}">
      <dgm:prSet/>
      <dgm:spPr/>
      <dgm:t>
        <a:bodyPr/>
        <a:lstStyle/>
        <a:p>
          <a:endParaRPr lang="en-US"/>
        </a:p>
      </dgm:t>
    </dgm:pt>
    <dgm:pt modelId="{0AD0614B-0865-4DB4-AAC2-8EE218F962AC}">
      <dgm:prSet phldrT="[Text]"/>
      <dgm:spPr/>
      <dgm:t>
        <a:bodyPr/>
        <a:lstStyle/>
        <a:p>
          <a:r>
            <a:rPr lang="en-US" dirty="0">
              <a:solidFill>
                <a:sysClr val="windowText" lastClr="000000"/>
              </a:solidFill>
            </a:rPr>
            <a:t>Curriculum updating</a:t>
          </a:r>
          <a:endParaRPr lang="en-US" dirty="0"/>
        </a:p>
      </dgm:t>
    </dgm:pt>
    <dgm:pt modelId="{6AAF29BB-EAD7-4AA4-8A4A-378EAACE37FF}" type="parTrans" cxnId="{68FB7E47-72F5-4F23-B10A-E0D1B8BDB720}">
      <dgm:prSet/>
      <dgm:spPr/>
      <dgm:t>
        <a:bodyPr/>
        <a:lstStyle/>
        <a:p>
          <a:endParaRPr lang="en-US"/>
        </a:p>
      </dgm:t>
    </dgm:pt>
    <dgm:pt modelId="{A683B21F-5169-487B-AA59-5098E739A755}" type="sibTrans" cxnId="{68FB7E47-72F5-4F23-B10A-E0D1B8BDB720}">
      <dgm:prSet/>
      <dgm:spPr/>
      <dgm:t>
        <a:bodyPr/>
        <a:lstStyle/>
        <a:p>
          <a:endParaRPr lang="en-US"/>
        </a:p>
      </dgm:t>
    </dgm:pt>
    <dgm:pt modelId="{F26D670D-6FAE-48DA-B601-1E6A63A2EC8E}">
      <dgm:prSet/>
      <dgm:spPr/>
      <dgm:t>
        <a:bodyPr/>
        <a:lstStyle/>
        <a:p>
          <a:r>
            <a:rPr lang="en-US">
              <a:solidFill>
                <a:sysClr val="windowText" lastClr="000000"/>
              </a:solidFill>
            </a:rPr>
            <a:t>Curriculum updating</a:t>
          </a:r>
        </a:p>
      </dgm:t>
    </dgm:pt>
    <dgm:pt modelId="{7B380377-DFC2-4C37-A9EC-33A44A77D011}" type="parTrans" cxnId="{0281BFCB-30E9-47D0-9B54-E6E28DB23236}">
      <dgm:prSet/>
      <dgm:spPr/>
      <dgm:t>
        <a:bodyPr/>
        <a:lstStyle/>
        <a:p>
          <a:endParaRPr lang="en-US"/>
        </a:p>
      </dgm:t>
    </dgm:pt>
    <dgm:pt modelId="{A34C9ACC-0F8D-4AA1-8813-6E5B279A9B40}" type="sibTrans" cxnId="{0281BFCB-30E9-47D0-9B54-E6E28DB23236}">
      <dgm:prSet/>
      <dgm:spPr/>
      <dgm:t>
        <a:bodyPr/>
        <a:lstStyle/>
        <a:p>
          <a:endParaRPr lang="en-US"/>
        </a:p>
      </dgm:t>
    </dgm:pt>
    <dgm:pt modelId="{D9E5849A-8B97-414B-8EFE-A56303AB1DE2}" type="pres">
      <dgm:prSet presAssocID="{F0019AF2-814B-4194-ACA2-CDEB5318B5B6}" presName="Name0" presStyleCnt="0">
        <dgm:presLayoutVars>
          <dgm:chPref val="1"/>
          <dgm:dir/>
          <dgm:animOne val="branch"/>
          <dgm:animLvl val="lvl"/>
          <dgm:resizeHandles/>
        </dgm:presLayoutVars>
      </dgm:prSet>
      <dgm:spPr/>
      <dgm:t>
        <a:bodyPr/>
        <a:lstStyle/>
        <a:p>
          <a:endParaRPr lang="en-US"/>
        </a:p>
      </dgm:t>
    </dgm:pt>
    <dgm:pt modelId="{90E5C490-99B8-4EB2-B2B0-99AF18B5A46E}" type="pres">
      <dgm:prSet presAssocID="{16124B4F-D887-4C44-8F08-CFFCBD48869A}" presName="vertOne" presStyleCnt="0"/>
      <dgm:spPr/>
    </dgm:pt>
    <dgm:pt modelId="{236631D3-B4EB-4859-A10F-3D468C2B4A2F}" type="pres">
      <dgm:prSet presAssocID="{16124B4F-D887-4C44-8F08-CFFCBD48869A}" presName="txOne" presStyleLbl="node0" presStyleIdx="0" presStyleCnt="1">
        <dgm:presLayoutVars>
          <dgm:chPref val="3"/>
        </dgm:presLayoutVars>
      </dgm:prSet>
      <dgm:spPr/>
      <dgm:t>
        <a:bodyPr/>
        <a:lstStyle/>
        <a:p>
          <a:endParaRPr lang="en-US"/>
        </a:p>
      </dgm:t>
    </dgm:pt>
    <dgm:pt modelId="{552FC23F-0DC5-4DDC-B0DD-9BCFA2E63B9F}" type="pres">
      <dgm:prSet presAssocID="{16124B4F-D887-4C44-8F08-CFFCBD48869A}" presName="parTransOne" presStyleCnt="0"/>
      <dgm:spPr/>
    </dgm:pt>
    <dgm:pt modelId="{FC8B5594-554F-42E7-8F92-7D4015CC7169}" type="pres">
      <dgm:prSet presAssocID="{16124B4F-D887-4C44-8F08-CFFCBD48869A}" presName="horzOne" presStyleCnt="0"/>
      <dgm:spPr/>
    </dgm:pt>
    <dgm:pt modelId="{721CEC39-DC99-4557-941D-2BECD6F79CD4}" type="pres">
      <dgm:prSet presAssocID="{9C799A06-723F-48EC-95C9-CCA7A9CB777A}" presName="vertTwo" presStyleCnt="0"/>
      <dgm:spPr/>
    </dgm:pt>
    <dgm:pt modelId="{1E3FAFBB-0C40-4E1C-A8A3-5635D84731CE}" type="pres">
      <dgm:prSet presAssocID="{9C799A06-723F-48EC-95C9-CCA7A9CB777A}" presName="txTwo" presStyleLbl="node2" presStyleIdx="0" presStyleCnt="2" custScaleX="28899" custLinFactY="-9750" custLinFactNeighborX="1371" custLinFactNeighborY="-100000">
        <dgm:presLayoutVars>
          <dgm:chPref val="3"/>
        </dgm:presLayoutVars>
      </dgm:prSet>
      <dgm:spPr/>
      <dgm:t>
        <a:bodyPr/>
        <a:lstStyle/>
        <a:p>
          <a:endParaRPr lang="en-US"/>
        </a:p>
      </dgm:t>
    </dgm:pt>
    <dgm:pt modelId="{33D758CC-67A7-4139-B115-6AF207B7B31A}" type="pres">
      <dgm:prSet presAssocID="{9C799A06-723F-48EC-95C9-CCA7A9CB777A}" presName="horzTwo" presStyleCnt="0"/>
      <dgm:spPr/>
    </dgm:pt>
    <dgm:pt modelId="{00A05DE9-0AEA-4897-BA49-FB0CE4055C58}" type="pres">
      <dgm:prSet presAssocID="{7667B315-FCFF-4534-97D0-3F34CF4AF661}" presName="sibSpaceTwo" presStyleCnt="0"/>
      <dgm:spPr/>
    </dgm:pt>
    <dgm:pt modelId="{6EB906F3-A193-4C17-A831-1C2B72C87F24}" type="pres">
      <dgm:prSet presAssocID="{0AD0614B-0865-4DB4-AAC2-8EE218F962AC}" presName="vertTwo" presStyleCnt="0"/>
      <dgm:spPr/>
    </dgm:pt>
    <dgm:pt modelId="{FC947198-0B22-4144-B3BF-16541F7F6BB2}" type="pres">
      <dgm:prSet presAssocID="{0AD0614B-0865-4DB4-AAC2-8EE218F962AC}" presName="txTwo" presStyleLbl="node2" presStyleIdx="1" presStyleCnt="2" custAng="20601508" custScaleX="44659" custScaleY="72532" custLinFactNeighborX="-13265" custLinFactNeighborY="32491">
        <dgm:presLayoutVars>
          <dgm:chPref val="3"/>
        </dgm:presLayoutVars>
      </dgm:prSet>
      <dgm:spPr/>
      <dgm:t>
        <a:bodyPr/>
        <a:lstStyle/>
        <a:p>
          <a:endParaRPr lang="en-US"/>
        </a:p>
      </dgm:t>
    </dgm:pt>
    <dgm:pt modelId="{D5626F24-3499-4869-B9D5-194F5BDB99FC}" type="pres">
      <dgm:prSet presAssocID="{0AD0614B-0865-4DB4-AAC2-8EE218F962AC}" presName="parTransTwo" presStyleCnt="0"/>
      <dgm:spPr/>
    </dgm:pt>
    <dgm:pt modelId="{1C633B8C-9265-4878-B497-7284ECAC5EAB}" type="pres">
      <dgm:prSet presAssocID="{0AD0614B-0865-4DB4-AAC2-8EE218F962AC}" presName="horzTwo" presStyleCnt="0"/>
      <dgm:spPr/>
    </dgm:pt>
    <dgm:pt modelId="{E23F701B-9999-4F33-9E4B-188FB050DD68}" type="pres">
      <dgm:prSet presAssocID="{F26D670D-6FAE-48DA-B601-1E6A63A2EC8E}" presName="vertThree" presStyleCnt="0"/>
      <dgm:spPr/>
    </dgm:pt>
    <dgm:pt modelId="{BA0C964A-F90A-4512-836A-139F49197E19}" type="pres">
      <dgm:prSet presAssocID="{F26D670D-6FAE-48DA-B601-1E6A63A2EC8E}" presName="txThree" presStyleLbl="node3" presStyleIdx="0" presStyleCnt="1" custScaleX="77467" custScaleY="45149">
        <dgm:presLayoutVars>
          <dgm:chPref val="3"/>
        </dgm:presLayoutVars>
      </dgm:prSet>
      <dgm:spPr/>
      <dgm:t>
        <a:bodyPr/>
        <a:lstStyle/>
        <a:p>
          <a:endParaRPr lang="en-US"/>
        </a:p>
      </dgm:t>
    </dgm:pt>
    <dgm:pt modelId="{783C54C1-6895-4472-8CCA-2C283EDED764}" type="pres">
      <dgm:prSet presAssocID="{F26D670D-6FAE-48DA-B601-1E6A63A2EC8E}" presName="horzThree" presStyleCnt="0"/>
      <dgm:spPr/>
    </dgm:pt>
  </dgm:ptLst>
  <dgm:cxnLst>
    <dgm:cxn modelId="{AC65F7B2-C00E-477D-9214-51FA2D0EE548}" type="presOf" srcId="{16124B4F-D887-4C44-8F08-CFFCBD48869A}" destId="{236631D3-B4EB-4859-A10F-3D468C2B4A2F}" srcOrd="0" destOrd="0" presId="urn:microsoft.com/office/officeart/2005/8/layout/architecture"/>
    <dgm:cxn modelId="{61F79EEB-E89B-44E3-B9DE-CC3D9F62E58C}" type="presOf" srcId="{0AD0614B-0865-4DB4-AAC2-8EE218F962AC}" destId="{FC947198-0B22-4144-B3BF-16541F7F6BB2}" srcOrd="0" destOrd="0" presId="urn:microsoft.com/office/officeart/2005/8/layout/architecture"/>
    <dgm:cxn modelId="{A3671AD8-539A-4E3C-BA48-29549DA2170F}" type="presOf" srcId="{F26D670D-6FAE-48DA-B601-1E6A63A2EC8E}" destId="{BA0C964A-F90A-4512-836A-139F49197E19}" srcOrd="0" destOrd="0" presId="urn:microsoft.com/office/officeart/2005/8/layout/architecture"/>
    <dgm:cxn modelId="{184652D2-9009-4C35-BB4F-B91C9C18589B}" type="presOf" srcId="{F0019AF2-814B-4194-ACA2-CDEB5318B5B6}" destId="{D9E5849A-8B97-414B-8EFE-A56303AB1DE2}" srcOrd="0" destOrd="0" presId="urn:microsoft.com/office/officeart/2005/8/layout/architecture"/>
    <dgm:cxn modelId="{2064FBC6-0029-4D84-AFEE-70B315C72C61}" srcId="{16124B4F-D887-4C44-8F08-CFFCBD48869A}" destId="{9C799A06-723F-48EC-95C9-CCA7A9CB777A}" srcOrd="0" destOrd="0" parTransId="{2B79345D-52EA-421C-9949-554E19D02C21}" sibTransId="{7667B315-FCFF-4534-97D0-3F34CF4AF661}"/>
    <dgm:cxn modelId="{AB57AE60-4541-489A-A5AC-9485936F7FC3}" srcId="{F0019AF2-814B-4194-ACA2-CDEB5318B5B6}" destId="{16124B4F-D887-4C44-8F08-CFFCBD48869A}" srcOrd="0" destOrd="0" parTransId="{B2DE1806-9E49-4C4E-B9E9-E2413773D558}" sibTransId="{59FE495E-3CC6-47C3-944E-F3CCE9634252}"/>
    <dgm:cxn modelId="{0281BFCB-30E9-47D0-9B54-E6E28DB23236}" srcId="{0AD0614B-0865-4DB4-AAC2-8EE218F962AC}" destId="{F26D670D-6FAE-48DA-B601-1E6A63A2EC8E}" srcOrd="0" destOrd="0" parTransId="{7B380377-DFC2-4C37-A9EC-33A44A77D011}" sibTransId="{A34C9ACC-0F8D-4AA1-8813-6E5B279A9B40}"/>
    <dgm:cxn modelId="{5C6ED975-60D0-4131-957C-08F3A079EDAD}" type="presOf" srcId="{9C799A06-723F-48EC-95C9-CCA7A9CB777A}" destId="{1E3FAFBB-0C40-4E1C-A8A3-5635D84731CE}" srcOrd="0" destOrd="0" presId="urn:microsoft.com/office/officeart/2005/8/layout/architecture"/>
    <dgm:cxn modelId="{68FB7E47-72F5-4F23-B10A-E0D1B8BDB720}" srcId="{16124B4F-D887-4C44-8F08-CFFCBD48869A}" destId="{0AD0614B-0865-4DB4-AAC2-8EE218F962AC}" srcOrd="1" destOrd="0" parTransId="{6AAF29BB-EAD7-4AA4-8A4A-378EAACE37FF}" sibTransId="{A683B21F-5169-487B-AA59-5098E739A755}"/>
    <dgm:cxn modelId="{ADBE2670-7306-4CAC-802A-CC3510C9B881}" type="presParOf" srcId="{D9E5849A-8B97-414B-8EFE-A56303AB1DE2}" destId="{90E5C490-99B8-4EB2-B2B0-99AF18B5A46E}" srcOrd="0" destOrd="0" presId="urn:microsoft.com/office/officeart/2005/8/layout/architecture"/>
    <dgm:cxn modelId="{08457AE1-6741-466E-93E2-508D3F0E01BB}" type="presParOf" srcId="{90E5C490-99B8-4EB2-B2B0-99AF18B5A46E}" destId="{236631D3-B4EB-4859-A10F-3D468C2B4A2F}" srcOrd="0" destOrd="0" presId="urn:microsoft.com/office/officeart/2005/8/layout/architecture"/>
    <dgm:cxn modelId="{D8F1AD27-7AA9-464A-AB80-E128579EBD34}" type="presParOf" srcId="{90E5C490-99B8-4EB2-B2B0-99AF18B5A46E}" destId="{552FC23F-0DC5-4DDC-B0DD-9BCFA2E63B9F}" srcOrd="1" destOrd="0" presId="urn:microsoft.com/office/officeart/2005/8/layout/architecture"/>
    <dgm:cxn modelId="{B0F3DB28-43DE-49CB-B9EA-FB3B47B6765D}" type="presParOf" srcId="{90E5C490-99B8-4EB2-B2B0-99AF18B5A46E}" destId="{FC8B5594-554F-42E7-8F92-7D4015CC7169}" srcOrd="2" destOrd="0" presId="urn:microsoft.com/office/officeart/2005/8/layout/architecture"/>
    <dgm:cxn modelId="{2E8285F3-73DA-413D-AA40-3F4D3203C9DF}" type="presParOf" srcId="{FC8B5594-554F-42E7-8F92-7D4015CC7169}" destId="{721CEC39-DC99-4557-941D-2BECD6F79CD4}" srcOrd="0" destOrd="0" presId="urn:microsoft.com/office/officeart/2005/8/layout/architecture"/>
    <dgm:cxn modelId="{462431E9-658A-4E19-9A29-36F6B1D9B714}" type="presParOf" srcId="{721CEC39-DC99-4557-941D-2BECD6F79CD4}" destId="{1E3FAFBB-0C40-4E1C-A8A3-5635D84731CE}" srcOrd="0" destOrd="0" presId="urn:microsoft.com/office/officeart/2005/8/layout/architecture"/>
    <dgm:cxn modelId="{89BDDD65-CB41-40AE-BF07-67C40635F8B4}" type="presParOf" srcId="{721CEC39-DC99-4557-941D-2BECD6F79CD4}" destId="{33D758CC-67A7-4139-B115-6AF207B7B31A}" srcOrd="1" destOrd="0" presId="urn:microsoft.com/office/officeart/2005/8/layout/architecture"/>
    <dgm:cxn modelId="{F73E5A6A-0626-4056-88C9-3B7AA51108EF}" type="presParOf" srcId="{FC8B5594-554F-42E7-8F92-7D4015CC7169}" destId="{00A05DE9-0AEA-4897-BA49-FB0CE4055C58}" srcOrd="1" destOrd="0" presId="urn:microsoft.com/office/officeart/2005/8/layout/architecture"/>
    <dgm:cxn modelId="{A02D4F51-49A0-4D96-BAB6-75B04C1F8277}" type="presParOf" srcId="{FC8B5594-554F-42E7-8F92-7D4015CC7169}" destId="{6EB906F3-A193-4C17-A831-1C2B72C87F24}" srcOrd="2" destOrd="0" presId="urn:microsoft.com/office/officeart/2005/8/layout/architecture"/>
    <dgm:cxn modelId="{EAD3B1E0-5976-47C9-8669-665575861242}" type="presParOf" srcId="{6EB906F3-A193-4C17-A831-1C2B72C87F24}" destId="{FC947198-0B22-4144-B3BF-16541F7F6BB2}" srcOrd="0" destOrd="0" presId="urn:microsoft.com/office/officeart/2005/8/layout/architecture"/>
    <dgm:cxn modelId="{5CAD48BF-3396-47C4-B925-7A4813A38305}" type="presParOf" srcId="{6EB906F3-A193-4C17-A831-1C2B72C87F24}" destId="{D5626F24-3499-4869-B9D5-194F5BDB99FC}" srcOrd="1" destOrd="0" presId="urn:microsoft.com/office/officeart/2005/8/layout/architecture"/>
    <dgm:cxn modelId="{DF61FD36-90B3-46F8-B80F-E886DAD4F52F}" type="presParOf" srcId="{6EB906F3-A193-4C17-A831-1C2B72C87F24}" destId="{1C633B8C-9265-4878-B497-7284ECAC5EAB}" srcOrd="2" destOrd="0" presId="urn:microsoft.com/office/officeart/2005/8/layout/architecture"/>
    <dgm:cxn modelId="{6395E2BE-E33F-4768-B006-8CEEE29D9CE5}" type="presParOf" srcId="{1C633B8C-9265-4878-B497-7284ECAC5EAB}" destId="{E23F701B-9999-4F33-9E4B-188FB050DD68}" srcOrd="0" destOrd="0" presId="urn:microsoft.com/office/officeart/2005/8/layout/architecture"/>
    <dgm:cxn modelId="{71BAC8D6-26F7-4FAE-B9BF-B5202ADBA801}" type="presParOf" srcId="{E23F701B-9999-4F33-9E4B-188FB050DD68}" destId="{BA0C964A-F90A-4512-836A-139F49197E19}" srcOrd="0" destOrd="0" presId="urn:microsoft.com/office/officeart/2005/8/layout/architecture"/>
    <dgm:cxn modelId="{C2E95CDB-66FA-4D62-96A8-BB4093B4CA12}" type="presParOf" srcId="{E23F701B-9999-4F33-9E4B-188FB050DD68}" destId="{783C54C1-6895-4472-8CCA-2C283EDED764}" srcOrd="1" destOrd="0" presId="urn:microsoft.com/office/officeart/2005/8/layout/architecture"/>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788849D-8167-45F8-9D8A-7D2BE2BADB4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9819174-5755-4588-AD04-2F47AC617881}">
      <dgm:prSet phldrT="[Text]"/>
      <dgm:spPr/>
      <dgm:t>
        <a:bodyPr/>
        <a:lstStyle/>
        <a:p>
          <a:r>
            <a:rPr lang="en-US">
              <a:solidFill>
                <a:sysClr val="windowText" lastClr="000000"/>
              </a:solidFill>
            </a:rPr>
            <a:t>Program Review 4-year Cycle</a:t>
          </a:r>
        </a:p>
      </dgm:t>
    </dgm:pt>
    <dgm:pt modelId="{D41F9677-E19F-4EC3-91D5-7BDD369FA393}" type="parTrans" cxnId="{CC1FB941-DA35-4E55-848D-39B2BE4A8FFB}">
      <dgm:prSet/>
      <dgm:spPr/>
      <dgm:t>
        <a:bodyPr/>
        <a:lstStyle/>
        <a:p>
          <a:endParaRPr lang="en-US"/>
        </a:p>
      </dgm:t>
    </dgm:pt>
    <dgm:pt modelId="{A05D70D9-6F8A-4FC8-ADD4-A7224BC1E256}" type="sibTrans" cxnId="{CC1FB941-DA35-4E55-848D-39B2BE4A8FFB}">
      <dgm:prSet/>
      <dgm:spPr/>
      <dgm:t>
        <a:bodyPr/>
        <a:lstStyle/>
        <a:p>
          <a:endParaRPr lang="en-US"/>
        </a:p>
      </dgm:t>
    </dgm:pt>
    <dgm:pt modelId="{8A7BBE1F-B701-4CAF-9AB5-13C3F14CA10F}" type="pres">
      <dgm:prSet presAssocID="{1788849D-8167-45F8-9D8A-7D2BE2BADB40}" presName="linear" presStyleCnt="0">
        <dgm:presLayoutVars>
          <dgm:animLvl val="lvl"/>
          <dgm:resizeHandles val="exact"/>
        </dgm:presLayoutVars>
      </dgm:prSet>
      <dgm:spPr/>
      <dgm:t>
        <a:bodyPr/>
        <a:lstStyle/>
        <a:p>
          <a:endParaRPr lang="en-US"/>
        </a:p>
      </dgm:t>
    </dgm:pt>
    <dgm:pt modelId="{15252C16-0C23-4A02-8D51-C2FBEEBC4FE1}" type="pres">
      <dgm:prSet presAssocID="{D9819174-5755-4588-AD04-2F47AC617881}" presName="parentText" presStyleLbl="node1" presStyleIdx="0" presStyleCnt="1" custLinFactY="-79353" custLinFactNeighborX="0" custLinFactNeighborY="-100000">
        <dgm:presLayoutVars>
          <dgm:chMax val="0"/>
          <dgm:bulletEnabled val="1"/>
        </dgm:presLayoutVars>
      </dgm:prSet>
      <dgm:spPr/>
      <dgm:t>
        <a:bodyPr/>
        <a:lstStyle/>
        <a:p>
          <a:endParaRPr lang="en-US"/>
        </a:p>
      </dgm:t>
    </dgm:pt>
  </dgm:ptLst>
  <dgm:cxnLst>
    <dgm:cxn modelId="{C42D88A4-60B0-4F0B-A769-5204770B90E0}" type="presOf" srcId="{1788849D-8167-45F8-9D8A-7D2BE2BADB40}" destId="{8A7BBE1F-B701-4CAF-9AB5-13C3F14CA10F}" srcOrd="0" destOrd="0" presId="urn:microsoft.com/office/officeart/2005/8/layout/vList2"/>
    <dgm:cxn modelId="{CC1FB941-DA35-4E55-848D-39B2BE4A8FFB}" srcId="{1788849D-8167-45F8-9D8A-7D2BE2BADB40}" destId="{D9819174-5755-4588-AD04-2F47AC617881}" srcOrd="0" destOrd="0" parTransId="{D41F9677-E19F-4EC3-91D5-7BDD369FA393}" sibTransId="{A05D70D9-6F8A-4FC8-ADD4-A7224BC1E256}"/>
    <dgm:cxn modelId="{42DE8E04-BEEC-47BD-9D25-6CF10972237E}" type="presOf" srcId="{D9819174-5755-4588-AD04-2F47AC617881}" destId="{15252C16-0C23-4A02-8D51-C2FBEEBC4FE1}" srcOrd="0" destOrd="0" presId="urn:microsoft.com/office/officeart/2005/8/layout/vList2"/>
    <dgm:cxn modelId="{C47328AE-0158-48F5-A14D-86BDBEA324BF}" type="presParOf" srcId="{8A7BBE1F-B701-4CAF-9AB5-13C3F14CA10F}" destId="{15252C16-0C23-4A02-8D51-C2FBEEBC4FE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A486D2F-D059-475D-854C-80541CBB3299}"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84C9A183-8903-4DD6-857B-36D51709418C}">
      <dgm:prSet phldrT="[Text]" custT="1"/>
      <dgm:spPr/>
      <dgm:t>
        <a:bodyPr/>
        <a:lstStyle/>
        <a:p>
          <a:r>
            <a:rPr lang="en-US" sz="1600" b="1" dirty="0" smtClean="0"/>
            <a:t>Annual Program Review (APR)                     Year </a:t>
          </a:r>
          <a:r>
            <a:rPr lang="en-US" sz="1600" b="1" dirty="0"/>
            <a:t>1</a:t>
          </a:r>
        </a:p>
      </dgm:t>
    </dgm:pt>
    <dgm:pt modelId="{C63F4C28-9070-4BFE-8315-517BCEB1DDF9}" type="parTrans" cxnId="{84253C55-9779-4A98-9816-32CC7B6D1D0E}">
      <dgm:prSet/>
      <dgm:spPr/>
      <dgm:t>
        <a:bodyPr/>
        <a:lstStyle/>
        <a:p>
          <a:endParaRPr lang="en-US"/>
        </a:p>
      </dgm:t>
    </dgm:pt>
    <dgm:pt modelId="{EAF5A570-F302-4080-9EAE-6A9519956945}" type="sibTrans" cxnId="{84253C55-9779-4A98-9816-32CC7B6D1D0E}">
      <dgm:prSet/>
      <dgm:spPr/>
      <dgm:t>
        <a:bodyPr/>
        <a:lstStyle/>
        <a:p>
          <a:endParaRPr lang="en-US"/>
        </a:p>
      </dgm:t>
    </dgm:pt>
    <dgm:pt modelId="{01B8FD70-651C-49DC-883D-E750AF792283}">
      <dgm:prSet phldrT="[Text]" custT="1"/>
      <dgm:spPr/>
      <dgm:t>
        <a:bodyPr/>
        <a:lstStyle/>
        <a:p>
          <a:r>
            <a:rPr lang="en-US" sz="1600" b="1" dirty="0" smtClean="0"/>
            <a:t>Annual Program Review (APR)                    Year 3</a:t>
          </a:r>
          <a:endParaRPr lang="en-US" sz="1600" b="1" dirty="0"/>
        </a:p>
      </dgm:t>
    </dgm:pt>
    <dgm:pt modelId="{34A98D75-576E-4848-BDA8-3B86827255B5}" type="parTrans" cxnId="{28F61329-F01D-4A6B-BF40-88F217115E48}">
      <dgm:prSet/>
      <dgm:spPr/>
      <dgm:t>
        <a:bodyPr/>
        <a:lstStyle/>
        <a:p>
          <a:endParaRPr lang="en-US"/>
        </a:p>
      </dgm:t>
    </dgm:pt>
    <dgm:pt modelId="{CC90DADE-7B71-42C2-BEF3-4B1A0264D580}" type="sibTrans" cxnId="{28F61329-F01D-4A6B-BF40-88F217115E48}">
      <dgm:prSet/>
      <dgm:spPr/>
      <dgm:t>
        <a:bodyPr/>
        <a:lstStyle/>
        <a:p>
          <a:endParaRPr lang="en-US"/>
        </a:p>
      </dgm:t>
    </dgm:pt>
    <dgm:pt modelId="{D84B75DA-C46B-4B94-A5CA-0E84DECEB516}">
      <dgm:prSet phldrT="[Text]" custT="1"/>
      <dgm:spPr/>
      <dgm:t>
        <a:bodyPr/>
        <a:lstStyle/>
        <a:p>
          <a:r>
            <a:rPr lang="en-US" sz="1600" b="1" dirty="0" smtClean="0"/>
            <a:t>Comprehensive  Program Review (CPR)                     Year 4</a:t>
          </a:r>
          <a:endParaRPr lang="en-US" sz="1600" b="1" dirty="0"/>
        </a:p>
      </dgm:t>
    </dgm:pt>
    <dgm:pt modelId="{1A6171B5-85BA-45A3-82B9-2828B0DCF1E6}" type="parTrans" cxnId="{01EB8B2C-2B49-4AC7-8B9E-346E23E66F5C}">
      <dgm:prSet/>
      <dgm:spPr/>
      <dgm:t>
        <a:bodyPr/>
        <a:lstStyle/>
        <a:p>
          <a:endParaRPr lang="en-US"/>
        </a:p>
      </dgm:t>
    </dgm:pt>
    <dgm:pt modelId="{AC762C45-240A-4ADD-8B20-E855E40FCBC9}" type="sibTrans" cxnId="{01EB8B2C-2B49-4AC7-8B9E-346E23E66F5C}">
      <dgm:prSet/>
      <dgm:spPr/>
      <dgm:t>
        <a:bodyPr/>
        <a:lstStyle/>
        <a:p>
          <a:endParaRPr lang="en-US"/>
        </a:p>
      </dgm:t>
    </dgm:pt>
    <dgm:pt modelId="{E1712A3A-E6FA-4B0F-919E-0EA2777FFCE7}">
      <dgm:prSet phldrT="[Text]"/>
      <dgm:spPr/>
      <dgm:t>
        <a:bodyPr/>
        <a:lstStyle/>
        <a:p>
          <a:r>
            <a:rPr lang="en-US" b="1" dirty="0">
              <a:solidFill>
                <a:sysClr val="windowText" lastClr="000000"/>
              </a:solidFill>
            </a:rPr>
            <a:t>Curriculum Content Review</a:t>
          </a:r>
        </a:p>
      </dgm:t>
    </dgm:pt>
    <dgm:pt modelId="{7BD4CA40-7315-4138-945F-5C3B51A0C4EF}" type="parTrans" cxnId="{579A3E5B-BF0D-405E-ACBD-893F89966E03}">
      <dgm:prSet/>
      <dgm:spPr/>
      <dgm:t>
        <a:bodyPr/>
        <a:lstStyle/>
        <a:p>
          <a:endParaRPr lang="en-US"/>
        </a:p>
      </dgm:t>
    </dgm:pt>
    <dgm:pt modelId="{401F6371-71D7-4408-B363-D7052E56C7B9}" type="sibTrans" cxnId="{579A3E5B-BF0D-405E-ACBD-893F89966E03}">
      <dgm:prSet/>
      <dgm:spPr/>
      <dgm:t>
        <a:bodyPr/>
        <a:lstStyle/>
        <a:p>
          <a:endParaRPr lang="en-US"/>
        </a:p>
      </dgm:t>
    </dgm:pt>
    <dgm:pt modelId="{6F8F2DE7-BEA9-4B78-A9BA-B625B1F34FFA}">
      <dgm:prSet custT="1"/>
      <dgm:spPr/>
      <dgm:t>
        <a:bodyPr/>
        <a:lstStyle/>
        <a:p>
          <a:r>
            <a:rPr lang="en-US" sz="1600" b="1" dirty="0" smtClean="0"/>
            <a:t>Annual Program Review (APR)                    Year 2</a:t>
          </a:r>
          <a:endParaRPr lang="en-US" sz="1600" b="1" dirty="0"/>
        </a:p>
      </dgm:t>
    </dgm:pt>
    <dgm:pt modelId="{874BF384-ACDC-4B52-84E6-390C8A7ECDF6}" type="parTrans" cxnId="{AA95319B-9C7A-4D0C-A87A-D608976F8EC1}">
      <dgm:prSet/>
      <dgm:spPr/>
      <dgm:t>
        <a:bodyPr/>
        <a:lstStyle/>
        <a:p>
          <a:endParaRPr lang="en-US"/>
        </a:p>
      </dgm:t>
    </dgm:pt>
    <dgm:pt modelId="{06F53479-B5BE-4906-B4E1-AD10A96FA346}" type="sibTrans" cxnId="{AA95319B-9C7A-4D0C-A87A-D608976F8EC1}">
      <dgm:prSet/>
      <dgm:spPr/>
      <dgm:t>
        <a:bodyPr/>
        <a:lstStyle/>
        <a:p>
          <a:endParaRPr lang="en-US"/>
        </a:p>
      </dgm:t>
    </dgm:pt>
    <dgm:pt modelId="{C45F9EBF-2A90-4827-A812-F4305C7E217D}" type="pres">
      <dgm:prSet presAssocID="{6A486D2F-D059-475D-854C-80541CBB3299}" presName="theList" presStyleCnt="0">
        <dgm:presLayoutVars>
          <dgm:dir/>
          <dgm:animLvl val="lvl"/>
          <dgm:resizeHandles val="exact"/>
        </dgm:presLayoutVars>
      </dgm:prSet>
      <dgm:spPr/>
      <dgm:t>
        <a:bodyPr/>
        <a:lstStyle/>
        <a:p>
          <a:endParaRPr lang="en-US"/>
        </a:p>
      </dgm:t>
    </dgm:pt>
    <dgm:pt modelId="{5C8DD307-A9C9-4B41-A9E9-A07B9B1F047E}" type="pres">
      <dgm:prSet presAssocID="{84C9A183-8903-4DD6-857B-36D51709418C}" presName="compNode" presStyleCnt="0"/>
      <dgm:spPr/>
    </dgm:pt>
    <dgm:pt modelId="{DEA226DE-2FBB-455B-8646-616CE676CC89}" type="pres">
      <dgm:prSet presAssocID="{84C9A183-8903-4DD6-857B-36D51709418C}" presName="aNode" presStyleLbl="bgShp" presStyleIdx="0" presStyleCnt="4" custLinFactNeighborX="-102" custLinFactNeighborY="117"/>
      <dgm:spPr/>
      <dgm:t>
        <a:bodyPr/>
        <a:lstStyle/>
        <a:p>
          <a:endParaRPr lang="en-US"/>
        </a:p>
      </dgm:t>
    </dgm:pt>
    <dgm:pt modelId="{02EEF68E-80EF-4769-A77F-92FBB6E49525}" type="pres">
      <dgm:prSet presAssocID="{84C9A183-8903-4DD6-857B-36D51709418C}" presName="textNode" presStyleLbl="bgShp" presStyleIdx="0" presStyleCnt="4"/>
      <dgm:spPr/>
      <dgm:t>
        <a:bodyPr/>
        <a:lstStyle/>
        <a:p>
          <a:endParaRPr lang="en-US"/>
        </a:p>
      </dgm:t>
    </dgm:pt>
    <dgm:pt modelId="{54124078-0CAD-420C-8332-9C6ED0239252}" type="pres">
      <dgm:prSet presAssocID="{84C9A183-8903-4DD6-857B-36D51709418C}" presName="compChildNode" presStyleCnt="0"/>
      <dgm:spPr/>
    </dgm:pt>
    <dgm:pt modelId="{62793EE0-8B21-4F32-BF04-B52D24850812}" type="pres">
      <dgm:prSet presAssocID="{84C9A183-8903-4DD6-857B-36D51709418C}" presName="theInnerList" presStyleCnt="0"/>
      <dgm:spPr/>
    </dgm:pt>
    <dgm:pt modelId="{DDBA0360-28D6-4557-AB22-4A252FE8523B}" type="pres">
      <dgm:prSet presAssocID="{84C9A183-8903-4DD6-857B-36D51709418C}" presName="aSpace" presStyleCnt="0"/>
      <dgm:spPr/>
    </dgm:pt>
    <dgm:pt modelId="{9093DB73-31FC-4648-9508-A9C008F54C24}" type="pres">
      <dgm:prSet presAssocID="{6F8F2DE7-BEA9-4B78-A9BA-B625B1F34FFA}" presName="compNode" presStyleCnt="0"/>
      <dgm:spPr/>
    </dgm:pt>
    <dgm:pt modelId="{A5863011-2FCF-4E9E-9C1D-72BD93BB89EF}" type="pres">
      <dgm:prSet presAssocID="{6F8F2DE7-BEA9-4B78-A9BA-B625B1F34FFA}" presName="aNode" presStyleLbl="bgShp" presStyleIdx="1" presStyleCnt="4" custLinFactNeighborX="-1755" custLinFactNeighborY="6246"/>
      <dgm:spPr/>
      <dgm:t>
        <a:bodyPr/>
        <a:lstStyle/>
        <a:p>
          <a:endParaRPr lang="en-US"/>
        </a:p>
      </dgm:t>
    </dgm:pt>
    <dgm:pt modelId="{8A922A60-CC27-44B3-A6E3-AEF6EB54D1AA}" type="pres">
      <dgm:prSet presAssocID="{6F8F2DE7-BEA9-4B78-A9BA-B625B1F34FFA}" presName="textNode" presStyleLbl="bgShp" presStyleIdx="1" presStyleCnt="4"/>
      <dgm:spPr/>
      <dgm:t>
        <a:bodyPr/>
        <a:lstStyle/>
        <a:p>
          <a:endParaRPr lang="en-US"/>
        </a:p>
      </dgm:t>
    </dgm:pt>
    <dgm:pt modelId="{969E81A7-B881-4F49-9D2F-817FBFE6CD95}" type="pres">
      <dgm:prSet presAssocID="{6F8F2DE7-BEA9-4B78-A9BA-B625B1F34FFA}" presName="compChildNode" presStyleCnt="0"/>
      <dgm:spPr/>
    </dgm:pt>
    <dgm:pt modelId="{F0A586B8-983A-459C-A11F-FE450DE05111}" type="pres">
      <dgm:prSet presAssocID="{6F8F2DE7-BEA9-4B78-A9BA-B625B1F34FFA}" presName="theInnerList" presStyleCnt="0"/>
      <dgm:spPr/>
    </dgm:pt>
    <dgm:pt modelId="{0361D349-2CD9-405E-B6A8-A4E7E1F29BE1}" type="pres">
      <dgm:prSet presAssocID="{6F8F2DE7-BEA9-4B78-A9BA-B625B1F34FFA}" presName="aSpace" presStyleCnt="0"/>
      <dgm:spPr/>
    </dgm:pt>
    <dgm:pt modelId="{C39CF2DE-4ADA-4212-85DA-FD86DE812083}" type="pres">
      <dgm:prSet presAssocID="{01B8FD70-651C-49DC-883D-E750AF792283}" presName="compNode" presStyleCnt="0"/>
      <dgm:spPr/>
    </dgm:pt>
    <dgm:pt modelId="{ACDC60E4-83BE-4A4F-890A-75F2F4F0E45E}" type="pres">
      <dgm:prSet presAssocID="{01B8FD70-651C-49DC-883D-E750AF792283}" presName="aNode" presStyleLbl="bgShp" presStyleIdx="2" presStyleCnt="4"/>
      <dgm:spPr/>
      <dgm:t>
        <a:bodyPr/>
        <a:lstStyle/>
        <a:p>
          <a:endParaRPr lang="en-US"/>
        </a:p>
      </dgm:t>
    </dgm:pt>
    <dgm:pt modelId="{CE6A67FC-DED9-47B8-AB14-2FFD956ED7C8}" type="pres">
      <dgm:prSet presAssocID="{01B8FD70-651C-49DC-883D-E750AF792283}" presName="textNode" presStyleLbl="bgShp" presStyleIdx="2" presStyleCnt="4"/>
      <dgm:spPr/>
      <dgm:t>
        <a:bodyPr/>
        <a:lstStyle/>
        <a:p>
          <a:endParaRPr lang="en-US"/>
        </a:p>
      </dgm:t>
    </dgm:pt>
    <dgm:pt modelId="{240E4C13-666B-47AD-B7B6-412CFEE71F3E}" type="pres">
      <dgm:prSet presAssocID="{01B8FD70-651C-49DC-883D-E750AF792283}" presName="compChildNode" presStyleCnt="0"/>
      <dgm:spPr/>
    </dgm:pt>
    <dgm:pt modelId="{63A81640-6A77-48D2-927B-CF81BB5D5B98}" type="pres">
      <dgm:prSet presAssocID="{01B8FD70-651C-49DC-883D-E750AF792283}" presName="theInnerList" presStyleCnt="0"/>
      <dgm:spPr/>
    </dgm:pt>
    <dgm:pt modelId="{38143235-11AF-4B11-A875-68F446447F02}" type="pres">
      <dgm:prSet presAssocID="{01B8FD70-651C-49DC-883D-E750AF792283}" presName="aSpace" presStyleCnt="0"/>
      <dgm:spPr/>
    </dgm:pt>
    <dgm:pt modelId="{1AF846CA-FDA4-4435-A172-66D9BC4174D2}" type="pres">
      <dgm:prSet presAssocID="{D84B75DA-C46B-4B94-A5CA-0E84DECEB516}" presName="compNode" presStyleCnt="0"/>
      <dgm:spPr/>
    </dgm:pt>
    <dgm:pt modelId="{CD416DE6-F7B9-4A1A-8B73-8CB3B178EF8D}" type="pres">
      <dgm:prSet presAssocID="{D84B75DA-C46B-4B94-A5CA-0E84DECEB516}" presName="aNode" presStyleLbl="bgShp" presStyleIdx="3" presStyleCnt="4"/>
      <dgm:spPr/>
      <dgm:t>
        <a:bodyPr/>
        <a:lstStyle/>
        <a:p>
          <a:endParaRPr lang="en-US"/>
        </a:p>
      </dgm:t>
    </dgm:pt>
    <dgm:pt modelId="{87E8AAC0-8FC4-4C44-AC59-A6B88725368E}" type="pres">
      <dgm:prSet presAssocID="{D84B75DA-C46B-4B94-A5CA-0E84DECEB516}" presName="textNode" presStyleLbl="bgShp" presStyleIdx="3" presStyleCnt="4"/>
      <dgm:spPr/>
      <dgm:t>
        <a:bodyPr/>
        <a:lstStyle/>
        <a:p>
          <a:endParaRPr lang="en-US"/>
        </a:p>
      </dgm:t>
    </dgm:pt>
    <dgm:pt modelId="{76A8B2F3-1544-4CDF-BFB0-7FC92F611D28}" type="pres">
      <dgm:prSet presAssocID="{D84B75DA-C46B-4B94-A5CA-0E84DECEB516}" presName="compChildNode" presStyleCnt="0"/>
      <dgm:spPr/>
    </dgm:pt>
    <dgm:pt modelId="{6A700B98-713C-4E1A-90C3-4F1AFF00CF2C}" type="pres">
      <dgm:prSet presAssocID="{D84B75DA-C46B-4B94-A5CA-0E84DECEB516}" presName="theInnerList" presStyleCnt="0"/>
      <dgm:spPr/>
    </dgm:pt>
    <dgm:pt modelId="{06DB17ED-45BE-4729-85BF-005F1285C895}" type="pres">
      <dgm:prSet presAssocID="{E1712A3A-E6FA-4B0F-919E-0EA2777FFCE7}" presName="childNode" presStyleLbl="node1" presStyleIdx="0" presStyleCnt="1" custScaleY="57069" custLinFactX="-33560" custLinFactNeighborX="-100000" custLinFactNeighborY="2800">
        <dgm:presLayoutVars>
          <dgm:bulletEnabled val="1"/>
        </dgm:presLayoutVars>
      </dgm:prSet>
      <dgm:spPr/>
      <dgm:t>
        <a:bodyPr/>
        <a:lstStyle/>
        <a:p>
          <a:endParaRPr lang="en-US"/>
        </a:p>
      </dgm:t>
    </dgm:pt>
  </dgm:ptLst>
  <dgm:cxnLst>
    <dgm:cxn modelId="{84253C55-9779-4A98-9816-32CC7B6D1D0E}" srcId="{6A486D2F-D059-475D-854C-80541CBB3299}" destId="{84C9A183-8903-4DD6-857B-36D51709418C}" srcOrd="0" destOrd="0" parTransId="{C63F4C28-9070-4BFE-8315-517BCEB1DDF9}" sibTransId="{EAF5A570-F302-4080-9EAE-6A9519956945}"/>
    <dgm:cxn modelId="{01165B13-9B14-4265-82E0-E21A64094D1E}" type="presOf" srcId="{84C9A183-8903-4DD6-857B-36D51709418C}" destId="{02EEF68E-80EF-4769-A77F-92FBB6E49525}" srcOrd="1" destOrd="0" presId="urn:microsoft.com/office/officeart/2005/8/layout/lProcess2"/>
    <dgm:cxn modelId="{B8F2FAEC-908E-4405-815A-017B582786B5}" type="presOf" srcId="{01B8FD70-651C-49DC-883D-E750AF792283}" destId="{CE6A67FC-DED9-47B8-AB14-2FFD956ED7C8}" srcOrd="1" destOrd="0" presId="urn:microsoft.com/office/officeart/2005/8/layout/lProcess2"/>
    <dgm:cxn modelId="{3F37778E-6346-4F6A-AEF5-DD0299BA1F23}" type="presOf" srcId="{01B8FD70-651C-49DC-883D-E750AF792283}" destId="{ACDC60E4-83BE-4A4F-890A-75F2F4F0E45E}" srcOrd="0" destOrd="0" presId="urn:microsoft.com/office/officeart/2005/8/layout/lProcess2"/>
    <dgm:cxn modelId="{3277BA85-189A-4C2C-BACB-4A870C85231A}" type="presOf" srcId="{6F8F2DE7-BEA9-4B78-A9BA-B625B1F34FFA}" destId="{8A922A60-CC27-44B3-A6E3-AEF6EB54D1AA}" srcOrd="1" destOrd="0" presId="urn:microsoft.com/office/officeart/2005/8/layout/lProcess2"/>
    <dgm:cxn modelId="{01EB8B2C-2B49-4AC7-8B9E-346E23E66F5C}" srcId="{6A486D2F-D059-475D-854C-80541CBB3299}" destId="{D84B75DA-C46B-4B94-A5CA-0E84DECEB516}" srcOrd="3" destOrd="0" parTransId="{1A6171B5-85BA-45A3-82B9-2828B0DCF1E6}" sibTransId="{AC762C45-240A-4ADD-8B20-E855E40FCBC9}"/>
    <dgm:cxn modelId="{5B228B40-B963-4115-8768-D6026739E1C5}" type="presOf" srcId="{D84B75DA-C46B-4B94-A5CA-0E84DECEB516}" destId="{87E8AAC0-8FC4-4C44-AC59-A6B88725368E}" srcOrd="1" destOrd="0" presId="urn:microsoft.com/office/officeart/2005/8/layout/lProcess2"/>
    <dgm:cxn modelId="{579A3E5B-BF0D-405E-ACBD-893F89966E03}" srcId="{D84B75DA-C46B-4B94-A5CA-0E84DECEB516}" destId="{E1712A3A-E6FA-4B0F-919E-0EA2777FFCE7}" srcOrd="0" destOrd="0" parTransId="{7BD4CA40-7315-4138-945F-5C3B51A0C4EF}" sibTransId="{401F6371-71D7-4408-B363-D7052E56C7B9}"/>
    <dgm:cxn modelId="{660AA5B3-A60F-4E28-A0CF-2B961AF06D81}" type="presOf" srcId="{84C9A183-8903-4DD6-857B-36D51709418C}" destId="{DEA226DE-2FBB-455B-8646-616CE676CC89}" srcOrd="0" destOrd="0" presId="urn:microsoft.com/office/officeart/2005/8/layout/lProcess2"/>
    <dgm:cxn modelId="{28F61329-F01D-4A6B-BF40-88F217115E48}" srcId="{6A486D2F-D059-475D-854C-80541CBB3299}" destId="{01B8FD70-651C-49DC-883D-E750AF792283}" srcOrd="2" destOrd="0" parTransId="{34A98D75-576E-4848-BDA8-3B86827255B5}" sibTransId="{CC90DADE-7B71-42C2-BEF3-4B1A0264D580}"/>
    <dgm:cxn modelId="{F2A0E996-8916-4516-B3C6-9B004EF88E14}" type="presOf" srcId="{D84B75DA-C46B-4B94-A5CA-0E84DECEB516}" destId="{CD416DE6-F7B9-4A1A-8B73-8CB3B178EF8D}" srcOrd="0" destOrd="0" presId="urn:microsoft.com/office/officeart/2005/8/layout/lProcess2"/>
    <dgm:cxn modelId="{AA95319B-9C7A-4D0C-A87A-D608976F8EC1}" srcId="{6A486D2F-D059-475D-854C-80541CBB3299}" destId="{6F8F2DE7-BEA9-4B78-A9BA-B625B1F34FFA}" srcOrd="1" destOrd="0" parTransId="{874BF384-ACDC-4B52-84E6-390C8A7ECDF6}" sibTransId="{06F53479-B5BE-4906-B4E1-AD10A96FA346}"/>
    <dgm:cxn modelId="{9B6D65DD-2BB2-46B4-BF8F-981A95C03C74}" type="presOf" srcId="{6F8F2DE7-BEA9-4B78-A9BA-B625B1F34FFA}" destId="{A5863011-2FCF-4E9E-9C1D-72BD93BB89EF}" srcOrd="0" destOrd="0" presId="urn:microsoft.com/office/officeart/2005/8/layout/lProcess2"/>
    <dgm:cxn modelId="{F1907AA7-8AC4-4238-981C-D213BF34C687}" type="presOf" srcId="{6A486D2F-D059-475D-854C-80541CBB3299}" destId="{C45F9EBF-2A90-4827-A812-F4305C7E217D}" srcOrd="0" destOrd="0" presId="urn:microsoft.com/office/officeart/2005/8/layout/lProcess2"/>
    <dgm:cxn modelId="{D991B2D9-950E-4D24-8D1A-55075B5C9364}" type="presOf" srcId="{E1712A3A-E6FA-4B0F-919E-0EA2777FFCE7}" destId="{06DB17ED-45BE-4729-85BF-005F1285C895}" srcOrd="0" destOrd="0" presId="urn:microsoft.com/office/officeart/2005/8/layout/lProcess2"/>
    <dgm:cxn modelId="{7EFF24B7-0C40-4A39-96C3-91A6D1AFD3D1}" type="presParOf" srcId="{C45F9EBF-2A90-4827-A812-F4305C7E217D}" destId="{5C8DD307-A9C9-4B41-A9E9-A07B9B1F047E}" srcOrd="0" destOrd="0" presId="urn:microsoft.com/office/officeart/2005/8/layout/lProcess2"/>
    <dgm:cxn modelId="{8CD2F02D-687A-4F28-B930-240EB0E34128}" type="presParOf" srcId="{5C8DD307-A9C9-4B41-A9E9-A07B9B1F047E}" destId="{DEA226DE-2FBB-455B-8646-616CE676CC89}" srcOrd="0" destOrd="0" presId="urn:microsoft.com/office/officeart/2005/8/layout/lProcess2"/>
    <dgm:cxn modelId="{E9850E7E-E514-42C0-90B9-30742EBA1D72}" type="presParOf" srcId="{5C8DD307-A9C9-4B41-A9E9-A07B9B1F047E}" destId="{02EEF68E-80EF-4769-A77F-92FBB6E49525}" srcOrd="1" destOrd="0" presId="urn:microsoft.com/office/officeart/2005/8/layout/lProcess2"/>
    <dgm:cxn modelId="{28C9C83F-4EA1-457E-91F1-E098987E1210}" type="presParOf" srcId="{5C8DD307-A9C9-4B41-A9E9-A07B9B1F047E}" destId="{54124078-0CAD-420C-8332-9C6ED0239252}" srcOrd="2" destOrd="0" presId="urn:microsoft.com/office/officeart/2005/8/layout/lProcess2"/>
    <dgm:cxn modelId="{FDA3DBC2-A078-4828-A68C-33056F06C3E3}" type="presParOf" srcId="{54124078-0CAD-420C-8332-9C6ED0239252}" destId="{62793EE0-8B21-4F32-BF04-B52D24850812}" srcOrd="0" destOrd="0" presId="urn:microsoft.com/office/officeart/2005/8/layout/lProcess2"/>
    <dgm:cxn modelId="{EF525A45-BBD7-4FC4-8045-8EF9EF721A3D}" type="presParOf" srcId="{C45F9EBF-2A90-4827-A812-F4305C7E217D}" destId="{DDBA0360-28D6-4557-AB22-4A252FE8523B}" srcOrd="1" destOrd="0" presId="urn:microsoft.com/office/officeart/2005/8/layout/lProcess2"/>
    <dgm:cxn modelId="{57FA0A00-6B24-4035-B55C-0DE3984D2E57}" type="presParOf" srcId="{C45F9EBF-2A90-4827-A812-F4305C7E217D}" destId="{9093DB73-31FC-4648-9508-A9C008F54C24}" srcOrd="2" destOrd="0" presId="urn:microsoft.com/office/officeart/2005/8/layout/lProcess2"/>
    <dgm:cxn modelId="{82DC4737-7ED3-4AC5-8FB5-4D1C05D98AA1}" type="presParOf" srcId="{9093DB73-31FC-4648-9508-A9C008F54C24}" destId="{A5863011-2FCF-4E9E-9C1D-72BD93BB89EF}" srcOrd="0" destOrd="0" presId="urn:microsoft.com/office/officeart/2005/8/layout/lProcess2"/>
    <dgm:cxn modelId="{752D30DA-6304-45CD-B47D-8F145D52E7DF}" type="presParOf" srcId="{9093DB73-31FC-4648-9508-A9C008F54C24}" destId="{8A922A60-CC27-44B3-A6E3-AEF6EB54D1AA}" srcOrd="1" destOrd="0" presId="urn:microsoft.com/office/officeart/2005/8/layout/lProcess2"/>
    <dgm:cxn modelId="{ABABD6EE-1EA1-45C2-BD12-9F8FD0B2D5F2}" type="presParOf" srcId="{9093DB73-31FC-4648-9508-A9C008F54C24}" destId="{969E81A7-B881-4F49-9D2F-817FBFE6CD95}" srcOrd="2" destOrd="0" presId="urn:microsoft.com/office/officeart/2005/8/layout/lProcess2"/>
    <dgm:cxn modelId="{BFF1EB18-F1DC-4E5A-9E0A-4C230CEF2020}" type="presParOf" srcId="{969E81A7-B881-4F49-9D2F-817FBFE6CD95}" destId="{F0A586B8-983A-459C-A11F-FE450DE05111}" srcOrd="0" destOrd="0" presId="urn:microsoft.com/office/officeart/2005/8/layout/lProcess2"/>
    <dgm:cxn modelId="{CE389D2B-0315-4DF7-883D-C1D954DA8D1E}" type="presParOf" srcId="{C45F9EBF-2A90-4827-A812-F4305C7E217D}" destId="{0361D349-2CD9-405E-B6A8-A4E7E1F29BE1}" srcOrd="3" destOrd="0" presId="urn:microsoft.com/office/officeart/2005/8/layout/lProcess2"/>
    <dgm:cxn modelId="{47AFAB6E-1BAC-4847-BEE7-B64C404B38B8}" type="presParOf" srcId="{C45F9EBF-2A90-4827-A812-F4305C7E217D}" destId="{C39CF2DE-4ADA-4212-85DA-FD86DE812083}" srcOrd="4" destOrd="0" presId="urn:microsoft.com/office/officeart/2005/8/layout/lProcess2"/>
    <dgm:cxn modelId="{5AC5B07C-B8F6-4B4A-927F-2055286EAB8C}" type="presParOf" srcId="{C39CF2DE-4ADA-4212-85DA-FD86DE812083}" destId="{ACDC60E4-83BE-4A4F-890A-75F2F4F0E45E}" srcOrd="0" destOrd="0" presId="urn:microsoft.com/office/officeart/2005/8/layout/lProcess2"/>
    <dgm:cxn modelId="{9EA03BD3-4D57-4B19-A71D-AD44197BDE8E}" type="presParOf" srcId="{C39CF2DE-4ADA-4212-85DA-FD86DE812083}" destId="{CE6A67FC-DED9-47B8-AB14-2FFD956ED7C8}" srcOrd="1" destOrd="0" presId="urn:microsoft.com/office/officeart/2005/8/layout/lProcess2"/>
    <dgm:cxn modelId="{9CFE703D-50B7-4CCD-961F-7D38A881EC2B}" type="presParOf" srcId="{C39CF2DE-4ADA-4212-85DA-FD86DE812083}" destId="{240E4C13-666B-47AD-B7B6-412CFEE71F3E}" srcOrd="2" destOrd="0" presId="urn:microsoft.com/office/officeart/2005/8/layout/lProcess2"/>
    <dgm:cxn modelId="{EE21FD3D-11AE-40A8-BFD8-73CF6B840359}" type="presParOf" srcId="{240E4C13-666B-47AD-B7B6-412CFEE71F3E}" destId="{63A81640-6A77-48D2-927B-CF81BB5D5B98}" srcOrd="0" destOrd="0" presId="urn:microsoft.com/office/officeart/2005/8/layout/lProcess2"/>
    <dgm:cxn modelId="{9E731B73-ADE1-4265-85A9-08F11855CA3E}" type="presParOf" srcId="{C45F9EBF-2A90-4827-A812-F4305C7E217D}" destId="{38143235-11AF-4B11-A875-68F446447F02}" srcOrd="5" destOrd="0" presId="urn:microsoft.com/office/officeart/2005/8/layout/lProcess2"/>
    <dgm:cxn modelId="{DB7F107C-47C7-484D-9813-3F4B91896BE9}" type="presParOf" srcId="{C45F9EBF-2A90-4827-A812-F4305C7E217D}" destId="{1AF846CA-FDA4-4435-A172-66D9BC4174D2}" srcOrd="6" destOrd="0" presId="urn:microsoft.com/office/officeart/2005/8/layout/lProcess2"/>
    <dgm:cxn modelId="{7F32D727-2DB8-49E8-B634-579F02FC5F7A}" type="presParOf" srcId="{1AF846CA-FDA4-4435-A172-66D9BC4174D2}" destId="{CD416DE6-F7B9-4A1A-8B73-8CB3B178EF8D}" srcOrd="0" destOrd="0" presId="urn:microsoft.com/office/officeart/2005/8/layout/lProcess2"/>
    <dgm:cxn modelId="{292FAD2C-1C3D-48DE-BA22-2E63BE6C0C77}" type="presParOf" srcId="{1AF846CA-FDA4-4435-A172-66D9BC4174D2}" destId="{87E8AAC0-8FC4-4C44-AC59-A6B88725368E}" srcOrd="1" destOrd="0" presId="urn:microsoft.com/office/officeart/2005/8/layout/lProcess2"/>
    <dgm:cxn modelId="{D3CD444C-662A-4E75-AB2C-D9F1595B47C2}" type="presParOf" srcId="{1AF846CA-FDA4-4435-A172-66D9BC4174D2}" destId="{76A8B2F3-1544-4CDF-BFB0-7FC92F611D28}" srcOrd="2" destOrd="0" presId="urn:microsoft.com/office/officeart/2005/8/layout/lProcess2"/>
    <dgm:cxn modelId="{6811C4EF-B354-444D-AFF0-E01D652BEA8B}" type="presParOf" srcId="{76A8B2F3-1544-4CDF-BFB0-7FC92F611D28}" destId="{6A700B98-713C-4E1A-90C3-4F1AFF00CF2C}" srcOrd="0" destOrd="0" presId="urn:microsoft.com/office/officeart/2005/8/layout/lProcess2"/>
    <dgm:cxn modelId="{34757BF1-FB44-47CC-92A3-F254BBE23675}" type="presParOf" srcId="{6A700B98-713C-4E1A-90C3-4F1AFF00CF2C}" destId="{06DB17ED-45BE-4729-85BF-005F1285C895}" srcOrd="0" destOrd="0" presId="urn:microsoft.com/office/officeart/2005/8/layout/l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252C16-0C23-4A02-8D51-C2FBEEBC4FE1}">
      <dsp:nvSpPr>
        <dsp:cNvPr id="0" name=""/>
        <dsp:cNvSpPr/>
      </dsp:nvSpPr>
      <dsp:spPr>
        <a:xfrm>
          <a:off x="0" y="0"/>
          <a:ext cx="9660128" cy="117526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lvl="0" algn="l" defTabSz="2178050">
            <a:lnSpc>
              <a:spcPct val="90000"/>
            </a:lnSpc>
            <a:spcBef>
              <a:spcPct val="0"/>
            </a:spcBef>
            <a:spcAft>
              <a:spcPct val="35000"/>
            </a:spcAft>
          </a:pPr>
          <a:r>
            <a:rPr lang="en-US" sz="4900" kern="1200" dirty="0">
              <a:solidFill>
                <a:sysClr val="windowText" lastClr="000000"/>
              </a:solidFill>
            </a:rPr>
            <a:t>Program Review 4-year Cycle</a:t>
          </a:r>
        </a:p>
      </dsp:txBody>
      <dsp:txXfrm>
        <a:off x="57372" y="57372"/>
        <a:ext cx="9545384" cy="106052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6631D3-B4EB-4859-A10F-3D468C2B4A2F}">
      <dsp:nvSpPr>
        <dsp:cNvPr id="0" name=""/>
        <dsp:cNvSpPr/>
      </dsp:nvSpPr>
      <dsp:spPr>
        <a:xfrm>
          <a:off x="1355" y="1273266"/>
          <a:ext cx="9657418" cy="742554"/>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a:solidFill>
                <a:sysClr val="windowText" lastClr="000000"/>
              </a:solidFill>
            </a:rPr>
            <a:t>Curriculum updating</a:t>
          </a:r>
          <a:endParaRPr lang="en-US" sz="3200" kern="1200"/>
        </a:p>
      </dsp:txBody>
      <dsp:txXfrm>
        <a:off x="23104" y="1295015"/>
        <a:ext cx="9613920" cy="699056"/>
      </dsp:txXfrm>
    </dsp:sp>
    <dsp:sp modelId="{1E3FAFBB-0C40-4E1C-A8A3-5635D84731CE}">
      <dsp:nvSpPr>
        <dsp:cNvPr id="0" name=""/>
        <dsp:cNvSpPr/>
      </dsp:nvSpPr>
      <dsp:spPr>
        <a:xfrm>
          <a:off x="125924" y="0"/>
          <a:ext cx="2427068" cy="742554"/>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a:solidFill>
                <a:sysClr val="windowText" lastClr="000000"/>
              </a:solidFill>
            </a:rPr>
            <a:t>Curriculum updating</a:t>
          </a:r>
          <a:endParaRPr lang="en-US" sz="1900" kern="1200"/>
        </a:p>
      </dsp:txBody>
      <dsp:txXfrm>
        <a:off x="147673" y="21749"/>
        <a:ext cx="2383570" cy="699056"/>
      </dsp:txXfrm>
    </dsp:sp>
    <dsp:sp modelId="{FC947198-0B22-4144-B3BF-16541F7F6BB2}">
      <dsp:nvSpPr>
        <dsp:cNvPr id="0" name=""/>
        <dsp:cNvSpPr/>
      </dsp:nvSpPr>
      <dsp:spPr>
        <a:xfrm rot="20601508">
          <a:off x="3406947" y="600222"/>
          <a:ext cx="3750664" cy="53858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a:solidFill>
                <a:sysClr val="windowText" lastClr="000000"/>
              </a:solidFill>
            </a:rPr>
            <a:t>Curriculum updating</a:t>
          </a:r>
          <a:endParaRPr lang="en-US" sz="1900" kern="1200" dirty="0"/>
        </a:p>
      </dsp:txBody>
      <dsp:txXfrm>
        <a:off x="3422722" y="615997"/>
        <a:ext cx="3719114" cy="507039"/>
      </dsp:txXfrm>
    </dsp:sp>
    <dsp:sp modelId="{BA0C964A-F90A-4512-836A-139F49197E19}">
      <dsp:nvSpPr>
        <dsp:cNvPr id="0" name=""/>
        <dsp:cNvSpPr/>
      </dsp:nvSpPr>
      <dsp:spPr>
        <a:xfrm>
          <a:off x="3143319" y="1091"/>
          <a:ext cx="6506027" cy="335256"/>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a:solidFill>
                <a:sysClr val="windowText" lastClr="000000"/>
              </a:solidFill>
            </a:rPr>
            <a:t>Curriculum updating</a:t>
          </a:r>
        </a:p>
      </dsp:txBody>
      <dsp:txXfrm>
        <a:off x="3153138" y="10910"/>
        <a:ext cx="6486389" cy="31561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252C16-0C23-4A02-8D51-C2FBEEBC4FE1}">
      <dsp:nvSpPr>
        <dsp:cNvPr id="0" name=""/>
        <dsp:cNvSpPr/>
      </dsp:nvSpPr>
      <dsp:spPr>
        <a:xfrm>
          <a:off x="0" y="0"/>
          <a:ext cx="9660128" cy="117526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lvl="0" algn="l" defTabSz="2178050">
            <a:lnSpc>
              <a:spcPct val="90000"/>
            </a:lnSpc>
            <a:spcBef>
              <a:spcPct val="0"/>
            </a:spcBef>
            <a:spcAft>
              <a:spcPct val="35000"/>
            </a:spcAft>
          </a:pPr>
          <a:r>
            <a:rPr lang="en-US" sz="4900" kern="1200">
              <a:solidFill>
                <a:sysClr val="windowText" lastClr="000000"/>
              </a:solidFill>
            </a:rPr>
            <a:t>Program Review 4-year Cycle</a:t>
          </a:r>
        </a:p>
      </dsp:txBody>
      <dsp:txXfrm>
        <a:off x="57372" y="57372"/>
        <a:ext cx="9545384" cy="106052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A226DE-2FBB-455B-8646-616CE676CC89}">
      <dsp:nvSpPr>
        <dsp:cNvPr id="0" name=""/>
        <dsp:cNvSpPr/>
      </dsp:nvSpPr>
      <dsp:spPr>
        <a:xfrm>
          <a:off x="0" y="0"/>
          <a:ext cx="2299190" cy="476073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Annual Program Review (APR)                     Year </a:t>
          </a:r>
          <a:r>
            <a:rPr lang="en-US" sz="1600" b="1" kern="1200" dirty="0"/>
            <a:t>1</a:t>
          </a:r>
        </a:p>
      </dsp:txBody>
      <dsp:txXfrm>
        <a:off x="0" y="0"/>
        <a:ext cx="2299190" cy="1428219"/>
      </dsp:txXfrm>
    </dsp:sp>
    <dsp:sp modelId="{A5863011-2FCF-4E9E-9C1D-72BD93BB89EF}">
      <dsp:nvSpPr>
        <dsp:cNvPr id="0" name=""/>
        <dsp:cNvSpPr/>
      </dsp:nvSpPr>
      <dsp:spPr>
        <a:xfrm>
          <a:off x="2433621" y="0"/>
          <a:ext cx="2299190" cy="476073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Annual Program Review (APR)                    Year 2</a:t>
          </a:r>
          <a:endParaRPr lang="en-US" sz="1600" b="1" kern="1200" dirty="0"/>
        </a:p>
      </dsp:txBody>
      <dsp:txXfrm>
        <a:off x="2433621" y="0"/>
        <a:ext cx="2299190" cy="1428219"/>
      </dsp:txXfrm>
    </dsp:sp>
    <dsp:sp modelId="{ACDC60E4-83BE-4A4F-890A-75F2F4F0E45E}">
      <dsp:nvSpPr>
        <dsp:cNvPr id="0" name=""/>
        <dsp:cNvSpPr/>
      </dsp:nvSpPr>
      <dsp:spPr>
        <a:xfrm>
          <a:off x="5001863" y="0"/>
          <a:ext cx="2299190" cy="476073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Annual Program Review (APR)                    Year 3</a:t>
          </a:r>
          <a:endParaRPr lang="en-US" sz="1600" b="1" kern="1200" dirty="0"/>
        </a:p>
      </dsp:txBody>
      <dsp:txXfrm>
        <a:off x="5001863" y="0"/>
        <a:ext cx="2299190" cy="1428219"/>
      </dsp:txXfrm>
    </dsp:sp>
    <dsp:sp modelId="{CD416DE6-F7B9-4A1A-8B73-8CB3B178EF8D}">
      <dsp:nvSpPr>
        <dsp:cNvPr id="0" name=""/>
        <dsp:cNvSpPr/>
      </dsp:nvSpPr>
      <dsp:spPr>
        <a:xfrm>
          <a:off x="7417231" y="0"/>
          <a:ext cx="2299190" cy="476073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Comprehensive  Program Review (CPR)                     Year 4</a:t>
          </a:r>
          <a:endParaRPr lang="en-US" sz="1600" b="1" kern="1200" dirty="0"/>
        </a:p>
      </dsp:txBody>
      <dsp:txXfrm>
        <a:off x="7417231" y="0"/>
        <a:ext cx="2299190" cy="1428219"/>
      </dsp:txXfrm>
    </dsp:sp>
    <dsp:sp modelId="{06DB17ED-45BE-4729-85BF-005F1285C895}">
      <dsp:nvSpPr>
        <dsp:cNvPr id="0" name=""/>
        <dsp:cNvSpPr/>
      </dsp:nvSpPr>
      <dsp:spPr>
        <a:xfrm>
          <a:off x="5255790" y="1450379"/>
          <a:ext cx="1839352" cy="309312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5720" rIns="60960" bIns="45720" numCol="1" spcCol="1270" anchor="ctr" anchorCtr="0">
          <a:noAutofit/>
        </a:bodyPr>
        <a:lstStyle/>
        <a:p>
          <a:pPr lvl="0" algn="ctr" defTabSz="1066800">
            <a:lnSpc>
              <a:spcPct val="90000"/>
            </a:lnSpc>
            <a:spcBef>
              <a:spcPct val="0"/>
            </a:spcBef>
            <a:spcAft>
              <a:spcPct val="35000"/>
            </a:spcAft>
          </a:pPr>
          <a:r>
            <a:rPr lang="en-US" sz="2400" b="1" kern="1200" dirty="0">
              <a:solidFill>
                <a:sysClr val="windowText" lastClr="000000"/>
              </a:solidFill>
            </a:rPr>
            <a:t>Curriculum Content </a:t>
          </a:r>
          <a:r>
            <a:rPr lang="en-US" sz="2400" b="1" kern="1200" dirty="0" smtClean="0">
              <a:solidFill>
                <a:sysClr val="windowText" lastClr="000000"/>
              </a:solidFill>
            </a:rPr>
            <a:t>Review / </a:t>
          </a:r>
        </a:p>
        <a:p>
          <a:pPr lvl="0" algn="ctr" defTabSz="1066800">
            <a:lnSpc>
              <a:spcPct val="90000"/>
            </a:lnSpc>
            <a:spcBef>
              <a:spcPct val="0"/>
            </a:spcBef>
            <a:spcAft>
              <a:spcPct val="35000"/>
            </a:spcAft>
          </a:pPr>
          <a:r>
            <a:rPr lang="en-US" sz="2400" b="1" kern="1200" dirty="0" smtClean="0">
              <a:solidFill>
                <a:sysClr val="windowText" lastClr="000000"/>
              </a:solidFill>
            </a:rPr>
            <a:t>Curriculum Updating</a:t>
          </a:r>
          <a:endParaRPr lang="en-US" sz="2400" b="1" kern="1200" dirty="0">
            <a:solidFill>
              <a:sysClr val="windowText" lastClr="000000"/>
            </a:solidFill>
          </a:endParaRPr>
        </a:p>
      </dsp:txBody>
      <dsp:txXfrm>
        <a:off x="5309663" y="1504252"/>
        <a:ext cx="1731606" cy="2985379"/>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A226DE-2FBB-455B-8646-616CE676CC89}">
      <dsp:nvSpPr>
        <dsp:cNvPr id="0" name=""/>
        <dsp:cNvSpPr/>
      </dsp:nvSpPr>
      <dsp:spPr>
        <a:xfrm>
          <a:off x="0" y="0"/>
          <a:ext cx="2299190" cy="267996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Annual Program Review (APR)                     Year </a:t>
          </a:r>
          <a:r>
            <a:rPr lang="en-US" sz="1600" b="1" kern="1200" dirty="0"/>
            <a:t>1</a:t>
          </a:r>
        </a:p>
      </dsp:txBody>
      <dsp:txXfrm>
        <a:off x="0" y="0"/>
        <a:ext cx="2299190" cy="803990"/>
      </dsp:txXfrm>
    </dsp:sp>
    <dsp:sp modelId="{A5863011-2FCF-4E9E-9C1D-72BD93BB89EF}">
      <dsp:nvSpPr>
        <dsp:cNvPr id="0" name=""/>
        <dsp:cNvSpPr/>
      </dsp:nvSpPr>
      <dsp:spPr>
        <a:xfrm>
          <a:off x="2433621" y="0"/>
          <a:ext cx="2299190" cy="267996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Annual Program Review (APR)                    Year 2</a:t>
          </a:r>
          <a:endParaRPr lang="en-US" sz="1600" b="1" kern="1200" dirty="0"/>
        </a:p>
      </dsp:txBody>
      <dsp:txXfrm>
        <a:off x="2433621" y="0"/>
        <a:ext cx="2299190" cy="803990"/>
      </dsp:txXfrm>
    </dsp:sp>
    <dsp:sp modelId="{ACDC60E4-83BE-4A4F-890A-75F2F4F0E45E}">
      <dsp:nvSpPr>
        <dsp:cNvPr id="0" name=""/>
        <dsp:cNvSpPr/>
      </dsp:nvSpPr>
      <dsp:spPr>
        <a:xfrm>
          <a:off x="4945602" y="0"/>
          <a:ext cx="2299190" cy="267996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Annual Program Review (APR)                    Year 3</a:t>
          </a:r>
          <a:endParaRPr lang="en-US" sz="1600" b="1" kern="1200" dirty="0"/>
        </a:p>
      </dsp:txBody>
      <dsp:txXfrm>
        <a:off x="4945602" y="0"/>
        <a:ext cx="2299190" cy="803990"/>
      </dsp:txXfrm>
    </dsp:sp>
    <dsp:sp modelId="{CD416DE6-F7B9-4A1A-8B73-8CB3B178EF8D}">
      <dsp:nvSpPr>
        <dsp:cNvPr id="0" name=""/>
        <dsp:cNvSpPr/>
      </dsp:nvSpPr>
      <dsp:spPr>
        <a:xfrm>
          <a:off x="7417231" y="0"/>
          <a:ext cx="2299190" cy="267996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Comprehensive  Program Review (CPR)                     Year 4</a:t>
          </a:r>
          <a:endParaRPr lang="en-US" sz="1600" b="1" kern="1200" dirty="0"/>
        </a:p>
      </dsp:txBody>
      <dsp:txXfrm>
        <a:off x="7417231" y="0"/>
        <a:ext cx="2299190" cy="803990"/>
      </dsp:txXfrm>
    </dsp:sp>
    <dsp:sp modelId="{06DB17ED-45BE-4729-85BF-005F1285C895}">
      <dsp:nvSpPr>
        <dsp:cNvPr id="0" name=""/>
        <dsp:cNvSpPr/>
      </dsp:nvSpPr>
      <dsp:spPr>
        <a:xfrm>
          <a:off x="5190511" y="1226690"/>
          <a:ext cx="1839352" cy="994130"/>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b="1" kern="1200" dirty="0">
              <a:solidFill>
                <a:sysClr val="windowText" lastClr="000000"/>
              </a:solidFill>
            </a:rPr>
            <a:t>Curriculum Content Review</a:t>
          </a:r>
        </a:p>
      </dsp:txBody>
      <dsp:txXfrm>
        <a:off x="5219628" y="1255807"/>
        <a:ext cx="1781118" cy="9358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6631D3-B4EB-4859-A10F-3D468C2B4A2F}">
      <dsp:nvSpPr>
        <dsp:cNvPr id="0" name=""/>
        <dsp:cNvSpPr/>
      </dsp:nvSpPr>
      <dsp:spPr>
        <a:xfrm>
          <a:off x="1355" y="1273266"/>
          <a:ext cx="9657418" cy="742554"/>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a:solidFill>
                <a:sysClr val="windowText" lastClr="000000"/>
              </a:solidFill>
            </a:rPr>
            <a:t>Curriculum updating</a:t>
          </a:r>
          <a:endParaRPr lang="en-US" sz="3200" kern="1200"/>
        </a:p>
      </dsp:txBody>
      <dsp:txXfrm>
        <a:off x="23104" y="1295015"/>
        <a:ext cx="9613920" cy="699056"/>
      </dsp:txXfrm>
    </dsp:sp>
    <dsp:sp modelId="{1E3FAFBB-0C40-4E1C-A8A3-5635D84731CE}">
      <dsp:nvSpPr>
        <dsp:cNvPr id="0" name=""/>
        <dsp:cNvSpPr/>
      </dsp:nvSpPr>
      <dsp:spPr>
        <a:xfrm>
          <a:off x="125924" y="0"/>
          <a:ext cx="2427068" cy="742554"/>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a:solidFill>
                <a:sysClr val="windowText" lastClr="000000"/>
              </a:solidFill>
            </a:rPr>
            <a:t>Curriculum updating</a:t>
          </a:r>
          <a:endParaRPr lang="en-US" sz="1900" kern="1200"/>
        </a:p>
      </dsp:txBody>
      <dsp:txXfrm>
        <a:off x="147673" y="21749"/>
        <a:ext cx="2383570" cy="699056"/>
      </dsp:txXfrm>
    </dsp:sp>
    <dsp:sp modelId="{FC947198-0B22-4144-B3BF-16541F7F6BB2}">
      <dsp:nvSpPr>
        <dsp:cNvPr id="0" name=""/>
        <dsp:cNvSpPr/>
      </dsp:nvSpPr>
      <dsp:spPr>
        <a:xfrm rot="20601508">
          <a:off x="3406947" y="600222"/>
          <a:ext cx="3750664" cy="53858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a:solidFill>
                <a:sysClr val="windowText" lastClr="000000"/>
              </a:solidFill>
            </a:rPr>
            <a:t>Curriculum updating</a:t>
          </a:r>
          <a:endParaRPr lang="en-US" sz="1900" kern="1200" dirty="0"/>
        </a:p>
      </dsp:txBody>
      <dsp:txXfrm>
        <a:off x="3422722" y="615997"/>
        <a:ext cx="3719114" cy="507039"/>
      </dsp:txXfrm>
    </dsp:sp>
    <dsp:sp modelId="{BA0C964A-F90A-4512-836A-139F49197E19}">
      <dsp:nvSpPr>
        <dsp:cNvPr id="0" name=""/>
        <dsp:cNvSpPr/>
      </dsp:nvSpPr>
      <dsp:spPr>
        <a:xfrm>
          <a:off x="3143319" y="1091"/>
          <a:ext cx="6506027" cy="335256"/>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a:solidFill>
                <a:sysClr val="windowText" lastClr="000000"/>
              </a:solidFill>
            </a:rPr>
            <a:t>Curriculum updating</a:t>
          </a:r>
        </a:p>
      </dsp:txBody>
      <dsp:txXfrm>
        <a:off x="3153138" y="10910"/>
        <a:ext cx="6486389" cy="31561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252C16-0C23-4A02-8D51-C2FBEEBC4FE1}">
      <dsp:nvSpPr>
        <dsp:cNvPr id="0" name=""/>
        <dsp:cNvSpPr/>
      </dsp:nvSpPr>
      <dsp:spPr>
        <a:xfrm>
          <a:off x="0" y="0"/>
          <a:ext cx="9660128" cy="131917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lvl="0" algn="ctr" defTabSz="2444750">
            <a:lnSpc>
              <a:spcPct val="90000"/>
            </a:lnSpc>
            <a:spcBef>
              <a:spcPct val="0"/>
            </a:spcBef>
            <a:spcAft>
              <a:spcPct val="35000"/>
            </a:spcAft>
          </a:pPr>
          <a:r>
            <a:rPr lang="en-US" sz="5500" kern="1200" dirty="0" smtClean="0">
              <a:solidFill>
                <a:sysClr val="windowText" lastClr="000000"/>
              </a:solidFill>
            </a:rPr>
            <a:t>Curriculum Updating</a:t>
          </a:r>
          <a:endParaRPr lang="en-US" sz="5500" kern="1200" dirty="0">
            <a:solidFill>
              <a:sysClr val="windowText" lastClr="000000"/>
            </a:solidFill>
          </a:endParaRPr>
        </a:p>
      </dsp:txBody>
      <dsp:txXfrm>
        <a:off x="64397" y="64397"/>
        <a:ext cx="9531334" cy="119038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252C16-0C23-4A02-8D51-C2FBEEBC4FE1}">
      <dsp:nvSpPr>
        <dsp:cNvPr id="0" name=""/>
        <dsp:cNvSpPr/>
      </dsp:nvSpPr>
      <dsp:spPr>
        <a:xfrm>
          <a:off x="0" y="0"/>
          <a:ext cx="9660128" cy="117526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lvl="0" algn="l" defTabSz="2178050">
            <a:lnSpc>
              <a:spcPct val="90000"/>
            </a:lnSpc>
            <a:spcBef>
              <a:spcPct val="0"/>
            </a:spcBef>
            <a:spcAft>
              <a:spcPct val="35000"/>
            </a:spcAft>
          </a:pPr>
          <a:r>
            <a:rPr lang="en-US" sz="4900" kern="1200">
              <a:solidFill>
                <a:sysClr val="windowText" lastClr="000000"/>
              </a:solidFill>
            </a:rPr>
            <a:t>Program Review 4-year Cycle</a:t>
          </a:r>
        </a:p>
      </dsp:txBody>
      <dsp:txXfrm>
        <a:off x="57372" y="57372"/>
        <a:ext cx="9545384" cy="106052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A226DE-2FBB-455B-8646-616CE676CC89}">
      <dsp:nvSpPr>
        <dsp:cNvPr id="0" name=""/>
        <dsp:cNvSpPr/>
      </dsp:nvSpPr>
      <dsp:spPr>
        <a:xfrm>
          <a:off x="0" y="0"/>
          <a:ext cx="2299190" cy="267996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Annual Program Review (APR)                     Year </a:t>
          </a:r>
          <a:r>
            <a:rPr lang="en-US" sz="1600" b="1" kern="1200" dirty="0"/>
            <a:t>1</a:t>
          </a:r>
        </a:p>
      </dsp:txBody>
      <dsp:txXfrm>
        <a:off x="0" y="0"/>
        <a:ext cx="2299190" cy="803990"/>
      </dsp:txXfrm>
    </dsp:sp>
    <dsp:sp modelId="{A5863011-2FCF-4E9E-9C1D-72BD93BB89EF}">
      <dsp:nvSpPr>
        <dsp:cNvPr id="0" name=""/>
        <dsp:cNvSpPr/>
      </dsp:nvSpPr>
      <dsp:spPr>
        <a:xfrm>
          <a:off x="2433621" y="0"/>
          <a:ext cx="2299190" cy="267996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Annual Program Review (APR)                    Year 2</a:t>
          </a:r>
          <a:endParaRPr lang="en-US" sz="1600" b="1" kern="1200" dirty="0"/>
        </a:p>
      </dsp:txBody>
      <dsp:txXfrm>
        <a:off x="2433621" y="0"/>
        <a:ext cx="2299190" cy="803990"/>
      </dsp:txXfrm>
    </dsp:sp>
    <dsp:sp modelId="{ACDC60E4-83BE-4A4F-890A-75F2F4F0E45E}">
      <dsp:nvSpPr>
        <dsp:cNvPr id="0" name=""/>
        <dsp:cNvSpPr/>
      </dsp:nvSpPr>
      <dsp:spPr>
        <a:xfrm>
          <a:off x="4945602" y="0"/>
          <a:ext cx="2299190" cy="267996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Annual Program Review (APR)                    Year 3</a:t>
          </a:r>
          <a:endParaRPr lang="en-US" sz="1600" b="1" kern="1200" dirty="0"/>
        </a:p>
      </dsp:txBody>
      <dsp:txXfrm>
        <a:off x="4945602" y="0"/>
        <a:ext cx="2299190" cy="803990"/>
      </dsp:txXfrm>
    </dsp:sp>
    <dsp:sp modelId="{CD416DE6-F7B9-4A1A-8B73-8CB3B178EF8D}">
      <dsp:nvSpPr>
        <dsp:cNvPr id="0" name=""/>
        <dsp:cNvSpPr/>
      </dsp:nvSpPr>
      <dsp:spPr>
        <a:xfrm>
          <a:off x="7417231" y="0"/>
          <a:ext cx="2299190" cy="267996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Comprehensive  Program Review (CPR)                     Year 4</a:t>
          </a:r>
          <a:endParaRPr lang="en-US" sz="1600" b="1" kern="1200" dirty="0"/>
        </a:p>
      </dsp:txBody>
      <dsp:txXfrm>
        <a:off x="7417231" y="0"/>
        <a:ext cx="2299190" cy="803990"/>
      </dsp:txXfrm>
    </dsp:sp>
    <dsp:sp modelId="{06DB17ED-45BE-4729-85BF-005F1285C895}">
      <dsp:nvSpPr>
        <dsp:cNvPr id="0" name=""/>
        <dsp:cNvSpPr/>
      </dsp:nvSpPr>
      <dsp:spPr>
        <a:xfrm>
          <a:off x="5190511" y="1226690"/>
          <a:ext cx="1839352" cy="994130"/>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b="1" kern="1200" dirty="0">
              <a:solidFill>
                <a:sysClr val="windowText" lastClr="000000"/>
              </a:solidFill>
            </a:rPr>
            <a:t>Curriculum Content Review</a:t>
          </a:r>
        </a:p>
      </dsp:txBody>
      <dsp:txXfrm>
        <a:off x="5219628" y="1255807"/>
        <a:ext cx="1781118" cy="93589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6631D3-B4EB-4859-A10F-3D468C2B4A2F}">
      <dsp:nvSpPr>
        <dsp:cNvPr id="0" name=""/>
        <dsp:cNvSpPr/>
      </dsp:nvSpPr>
      <dsp:spPr>
        <a:xfrm>
          <a:off x="1355" y="1273266"/>
          <a:ext cx="9657418" cy="742554"/>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a:solidFill>
                <a:sysClr val="windowText" lastClr="000000"/>
              </a:solidFill>
            </a:rPr>
            <a:t>Curriculum updating</a:t>
          </a:r>
          <a:endParaRPr lang="en-US" sz="3200" kern="1200"/>
        </a:p>
      </dsp:txBody>
      <dsp:txXfrm>
        <a:off x="23104" y="1295015"/>
        <a:ext cx="9613920" cy="699056"/>
      </dsp:txXfrm>
    </dsp:sp>
    <dsp:sp modelId="{1E3FAFBB-0C40-4E1C-A8A3-5635D84731CE}">
      <dsp:nvSpPr>
        <dsp:cNvPr id="0" name=""/>
        <dsp:cNvSpPr/>
      </dsp:nvSpPr>
      <dsp:spPr>
        <a:xfrm>
          <a:off x="125924" y="0"/>
          <a:ext cx="2427068" cy="742554"/>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a:solidFill>
                <a:sysClr val="windowText" lastClr="000000"/>
              </a:solidFill>
            </a:rPr>
            <a:t>Curriculum updating</a:t>
          </a:r>
          <a:endParaRPr lang="en-US" sz="1900" kern="1200"/>
        </a:p>
      </dsp:txBody>
      <dsp:txXfrm>
        <a:off x="147673" y="21749"/>
        <a:ext cx="2383570" cy="699056"/>
      </dsp:txXfrm>
    </dsp:sp>
    <dsp:sp modelId="{FC947198-0B22-4144-B3BF-16541F7F6BB2}">
      <dsp:nvSpPr>
        <dsp:cNvPr id="0" name=""/>
        <dsp:cNvSpPr/>
      </dsp:nvSpPr>
      <dsp:spPr>
        <a:xfrm rot="20601508">
          <a:off x="3406947" y="600222"/>
          <a:ext cx="3750664" cy="53858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a:solidFill>
                <a:sysClr val="windowText" lastClr="000000"/>
              </a:solidFill>
            </a:rPr>
            <a:t>Curriculum updating</a:t>
          </a:r>
          <a:endParaRPr lang="en-US" sz="1900" kern="1200" dirty="0"/>
        </a:p>
      </dsp:txBody>
      <dsp:txXfrm>
        <a:off x="3422722" y="615997"/>
        <a:ext cx="3719114" cy="507039"/>
      </dsp:txXfrm>
    </dsp:sp>
    <dsp:sp modelId="{BA0C964A-F90A-4512-836A-139F49197E19}">
      <dsp:nvSpPr>
        <dsp:cNvPr id="0" name=""/>
        <dsp:cNvSpPr/>
      </dsp:nvSpPr>
      <dsp:spPr>
        <a:xfrm>
          <a:off x="3143319" y="1091"/>
          <a:ext cx="6506027" cy="335256"/>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a:solidFill>
                <a:sysClr val="windowText" lastClr="000000"/>
              </a:solidFill>
            </a:rPr>
            <a:t>Curriculum updating</a:t>
          </a:r>
        </a:p>
      </dsp:txBody>
      <dsp:txXfrm>
        <a:off x="3153138" y="10910"/>
        <a:ext cx="6486389" cy="31561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252C16-0C23-4A02-8D51-C2FBEEBC4FE1}">
      <dsp:nvSpPr>
        <dsp:cNvPr id="0" name=""/>
        <dsp:cNvSpPr/>
      </dsp:nvSpPr>
      <dsp:spPr>
        <a:xfrm>
          <a:off x="0" y="0"/>
          <a:ext cx="9660128" cy="117526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lvl="0" algn="l" defTabSz="2178050">
            <a:lnSpc>
              <a:spcPct val="90000"/>
            </a:lnSpc>
            <a:spcBef>
              <a:spcPct val="0"/>
            </a:spcBef>
            <a:spcAft>
              <a:spcPct val="35000"/>
            </a:spcAft>
          </a:pPr>
          <a:r>
            <a:rPr lang="en-US" sz="4900" kern="1200">
              <a:solidFill>
                <a:sysClr val="windowText" lastClr="000000"/>
              </a:solidFill>
            </a:rPr>
            <a:t>Program Review 4-year Cycle</a:t>
          </a:r>
        </a:p>
      </dsp:txBody>
      <dsp:txXfrm>
        <a:off x="57372" y="57372"/>
        <a:ext cx="9545384" cy="106052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A226DE-2FBB-455B-8646-616CE676CC89}">
      <dsp:nvSpPr>
        <dsp:cNvPr id="0" name=""/>
        <dsp:cNvSpPr/>
      </dsp:nvSpPr>
      <dsp:spPr>
        <a:xfrm>
          <a:off x="0" y="0"/>
          <a:ext cx="2299190" cy="267996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Annual Program Review (APR)                     Year </a:t>
          </a:r>
          <a:r>
            <a:rPr lang="en-US" sz="1600" b="1" kern="1200" dirty="0"/>
            <a:t>1</a:t>
          </a:r>
        </a:p>
      </dsp:txBody>
      <dsp:txXfrm>
        <a:off x="0" y="0"/>
        <a:ext cx="2299190" cy="803990"/>
      </dsp:txXfrm>
    </dsp:sp>
    <dsp:sp modelId="{A5863011-2FCF-4E9E-9C1D-72BD93BB89EF}">
      <dsp:nvSpPr>
        <dsp:cNvPr id="0" name=""/>
        <dsp:cNvSpPr/>
      </dsp:nvSpPr>
      <dsp:spPr>
        <a:xfrm>
          <a:off x="2433621" y="0"/>
          <a:ext cx="2299190" cy="267996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Annual Program Review (APR)                    Year 2</a:t>
          </a:r>
          <a:endParaRPr lang="en-US" sz="1600" b="1" kern="1200" dirty="0"/>
        </a:p>
      </dsp:txBody>
      <dsp:txXfrm>
        <a:off x="2433621" y="0"/>
        <a:ext cx="2299190" cy="803990"/>
      </dsp:txXfrm>
    </dsp:sp>
    <dsp:sp modelId="{ACDC60E4-83BE-4A4F-890A-75F2F4F0E45E}">
      <dsp:nvSpPr>
        <dsp:cNvPr id="0" name=""/>
        <dsp:cNvSpPr/>
      </dsp:nvSpPr>
      <dsp:spPr>
        <a:xfrm>
          <a:off x="4945602" y="0"/>
          <a:ext cx="2299190" cy="267996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Annual Program Review (APR)                    Year 3</a:t>
          </a:r>
          <a:endParaRPr lang="en-US" sz="1600" b="1" kern="1200" dirty="0"/>
        </a:p>
      </dsp:txBody>
      <dsp:txXfrm>
        <a:off x="4945602" y="0"/>
        <a:ext cx="2299190" cy="803990"/>
      </dsp:txXfrm>
    </dsp:sp>
    <dsp:sp modelId="{CD416DE6-F7B9-4A1A-8B73-8CB3B178EF8D}">
      <dsp:nvSpPr>
        <dsp:cNvPr id="0" name=""/>
        <dsp:cNvSpPr/>
      </dsp:nvSpPr>
      <dsp:spPr>
        <a:xfrm>
          <a:off x="7417231" y="0"/>
          <a:ext cx="2299190" cy="267996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Comprehensive  Program Review (CPR)                     Year 4</a:t>
          </a:r>
          <a:endParaRPr lang="en-US" sz="1600" b="1" kern="1200" dirty="0"/>
        </a:p>
      </dsp:txBody>
      <dsp:txXfrm>
        <a:off x="7417231" y="0"/>
        <a:ext cx="2299190" cy="803990"/>
      </dsp:txXfrm>
    </dsp:sp>
    <dsp:sp modelId="{06DB17ED-45BE-4729-85BF-005F1285C895}">
      <dsp:nvSpPr>
        <dsp:cNvPr id="0" name=""/>
        <dsp:cNvSpPr/>
      </dsp:nvSpPr>
      <dsp:spPr>
        <a:xfrm>
          <a:off x="5190511" y="1226690"/>
          <a:ext cx="1839352" cy="994130"/>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b="1" kern="1200" dirty="0">
              <a:solidFill>
                <a:sysClr val="windowText" lastClr="000000"/>
              </a:solidFill>
            </a:rPr>
            <a:t>Curriculum Content Review</a:t>
          </a:r>
        </a:p>
      </dsp:txBody>
      <dsp:txXfrm>
        <a:off x="5219628" y="1255807"/>
        <a:ext cx="1781118" cy="93589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architecture">
  <dgm:title val="Architecture Layout"/>
  <dgm:desc val="Use to show hierarchical relationships that build from the bottom up. This layout works well for showing architectural components or objects that build on other objects."/>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B"/>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B"/>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B"/>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architecture">
  <dgm:title val="Architecture Layout"/>
  <dgm:desc val="Use to show hierarchical relationships that build from the bottom up. This layout works well for showing architectural components or objects that build on other objects."/>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B"/>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B"/>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B"/>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architecture">
  <dgm:title val="Architecture Layout"/>
  <dgm:desc val="Use to show hierarchical relationships that build from the bottom up. This layout works well for showing architectural components or objects that build on other objects."/>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B"/>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B"/>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B"/>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architecture">
  <dgm:title val="Architecture Layout"/>
  <dgm:desc val="Use to show hierarchical relationships that build from the bottom up. This layout works well for showing architectural components or objects that build on other objects."/>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B"/>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B"/>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B"/>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19310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AAD347D-5ACD-4C99-B74B-A9C85AD731AF}" type="datetimeFigureOut">
              <a:rPr lang="en-US" smtClean="0"/>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71898706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AAD347D-5ACD-4C99-B74B-A9C85AD731AF}" type="datetimeFigureOut">
              <a:rPr lang="en-US" smtClean="0"/>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02111984F565}"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8649606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AAD347D-5ACD-4C99-B74B-A9C85AD731AF}" type="datetimeFigureOut">
              <a:rPr lang="en-US" smtClean="0"/>
              <a:t>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08494072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AAD347D-5ACD-4C99-B74B-A9C85AD731AF}" type="datetimeFigureOut">
              <a:rPr lang="en-US" smtClean="0"/>
              <a:t>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02111984F565}"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2019070"/>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AAD347D-5ACD-4C99-B74B-A9C85AD731AF}" type="datetimeFigureOut">
              <a:rPr lang="en-US" smtClean="0"/>
              <a:t>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6349770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1762017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734027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96027F-7875-4030-9381-8BD8C4F21935}" type="datetimeFigureOut">
              <a:rPr lang="en-US" smtClean="0"/>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53535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smtClean="0"/>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526049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t>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608459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t>12/4/2020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203607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509A250-FF31-4206-8172-F9D3106AACB1}" type="datetimeFigureOut">
              <a:rPr lang="en-US" smtClean="0"/>
              <a:t>12/4/2020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548004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9A250-FF31-4206-8172-F9D3106AACB1}" type="datetimeFigureOut">
              <a:rPr lang="en-US" smtClean="0"/>
              <a:t>12/4/2020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229870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424465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558750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AAD347D-5ACD-4C99-B74B-A9C85AD731AF}" type="datetimeFigureOut">
              <a:rPr lang="en-US" smtClean="0"/>
              <a:t>12/4/2020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231814794"/>
      </p:ext>
    </p:extLst>
  </p:cSld>
  <p:clrMap bg1="lt1" tx1="dk1" bg2="lt2" tx2="dk2" accent1="accent1" accent2="accent2" accent3="accent3" accent4="accent4" accent5="accent5" accent6="accent6" hlink="hlink" folHlink="folHlink"/>
  <p:sldLayoutIdLst>
    <p:sldLayoutId id="2147483950" r:id="rId1"/>
    <p:sldLayoutId id="2147483951" r:id="rId2"/>
    <p:sldLayoutId id="2147483952" r:id="rId3"/>
    <p:sldLayoutId id="2147483953" r:id="rId4"/>
    <p:sldLayoutId id="2147483954" r:id="rId5"/>
    <p:sldLayoutId id="2147483955" r:id="rId6"/>
    <p:sldLayoutId id="2147483956" r:id="rId7"/>
    <p:sldLayoutId id="2147483957" r:id="rId8"/>
    <p:sldLayoutId id="2147483958" r:id="rId9"/>
    <p:sldLayoutId id="2147483959" r:id="rId10"/>
    <p:sldLayoutId id="2147483960" r:id="rId11"/>
    <p:sldLayoutId id="2147483961" r:id="rId12"/>
    <p:sldLayoutId id="2147483962" r:id="rId13"/>
    <p:sldLayoutId id="2147483963" r:id="rId14"/>
    <p:sldLayoutId id="2147483964" r:id="rId15"/>
    <p:sldLayoutId id="2147483965"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12.xml"/><Relationship Id="rId13" Type="http://schemas.openxmlformats.org/officeDocument/2006/relationships/diagramLayout" Target="../diagrams/layout13.xml"/><Relationship Id="rId3" Type="http://schemas.openxmlformats.org/officeDocument/2006/relationships/diagramLayout" Target="../diagrams/layout11.xml"/><Relationship Id="rId7" Type="http://schemas.openxmlformats.org/officeDocument/2006/relationships/diagramData" Target="../diagrams/data12.xml"/><Relationship Id="rId12" Type="http://schemas.openxmlformats.org/officeDocument/2006/relationships/diagramData" Target="../diagrams/data13.xml"/><Relationship Id="rId2" Type="http://schemas.openxmlformats.org/officeDocument/2006/relationships/diagramData" Target="../diagrams/data11.xml"/><Relationship Id="rId16" Type="http://schemas.microsoft.com/office/2007/relationships/diagramDrawing" Target="../diagrams/drawing13.xml"/><Relationship Id="rId1" Type="http://schemas.openxmlformats.org/officeDocument/2006/relationships/slideLayout" Target="../slideLayouts/slideLayout2.xml"/><Relationship Id="rId6" Type="http://schemas.microsoft.com/office/2007/relationships/diagramDrawing" Target="../diagrams/drawing11.xml"/><Relationship Id="rId11" Type="http://schemas.microsoft.com/office/2007/relationships/diagramDrawing" Target="../diagrams/drawing12.xml"/><Relationship Id="rId5" Type="http://schemas.openxmlformats.org/officeDocument/2006/relationships/diagramColors" Target="../diagrams/colors11.xml"/><Relationship Id="rId15" Type="http://schemas.openxmlformats.org/officeDocument/2006/relationships/diagramColors" Target="../diagrams/colors13.xml"/><Relationship Id="rId10" Type="http://schemas.openxmlformats.org/officeDocument/2006/relationships/diagramColors" Target="../diagrams/colors12.xml"/><Relationship Id="rId4" Type="http://schemas.openxmlformats.org/officeDocument/2006/relationships/diagramQuickStyle" Target="../diagrams/quickStyle11.xml"/><Relationship Id="rId9" Type="http://schemas.openxmlformats.org/officeDocument/2006/relationships/diagramQuickStyle" Target="../diagrams/quickStyle12.xml"/><Relationship Id="rId1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6.xml"/><Relationship Id="rId13" Type="http://schemas.openxmlformats.org/officeDocument/2006/relationships/diagramLayout" Target="../diagrams/layout7.xml"/><Relationship Id="rId3" Type="http://schemas.openxmlformats.org/officeDocument/2006/relationships/diagramLayout" Target="../diagrams/layout5.xml"/><Relationship Id="rId7" Type="http://schemas.openxmlformats.org/officeDocument/2006/relationships/diagramData" Target="../diagrams/data6.xml"/><Relationship Id="rId12" Type="http://schemas.openxmlformats.org/officeDocument/2006/relationships/diagramData" Target="../diagrams/data7.xml"/><Relationship Id="rId2" Type="http://schemas.openxmlformats.org/officeDocument/2006/relationships/diagramData" Target="../diagrams/data5.xml"/><Relationship Id="rId16" Type="http://schemas.microsoft.com/office/2007/relationships/diagramDrawing" Target="../diagrams/drawing7.xml"/><Relationship Id="rId1" Type="http://schemas.openxmlformats.org/officeDocument/2006/relationships/slideLayout" Target="../slideLayouts/slideLayout2.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5" Type="http://schemas.openxmlformats.org/officeDocument/2006/relationships/diagramColors" Target="../diagrams/colors7.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 Id="rId14" Type="http://schemas.openxmlformats.org/officeDocument/2006/relationships/diagramQuickStyle" Target="../diagrams/quickStyle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9.xml"/><Relationship Id="rId13" Type="http://schemas.openxmlformats.org/officeDocument/2006/relationships/diagramLayout" Target="../diagrams/layout10.xml"/><Relationship Id="rId3" Type="http://schemas.openxmlformats.org/officeDocument/2006/relationships/diagramLayout" Target="../diagrams/layout8.xml"/><Relationship Id="rId7" Type="http://schemas.openxmlformats.org/officeDocument/2006/relationships/diagramData" Target="../diagrams/data9.xml"/><Relationship Id="rId12" Type="http://schemas.openxmlformats.org/officeDocument/2006/relationships/diagramData" Target="../diagrams/data10.xml"/><Relationship Id="rId2" Type="http://schemas.openxmlformats.org/officeDocument/2006/relationships/diagramData" Target="../diagrams/data8.xml"/><Relationship Id="rId16" Type="http://schemas.microsoft.com/office/2007/relationships/diagramDrawing" Target="../diagrams/drawing10.xml"/><Relationship Id="rId1" Type="http://schemas.openxmlformats.org/officeDocument/2006/relationships/slideLayout" Target="../slideLayouts/slideLayout2.xml"/><Relationship Id="rId6" Type="http://schemas.microsoft.com/office/2007/relationships/diagramDrawing" Target="../diagrams/drawing8.xml"/><Relationship Id="rId11" Type="http://schemas.microsoft.com/office/2007/relationships/diagramDrawing" Target="../diagrams/drawing9.xml"/><Relationship Id="rId5" Type="http://schemas.openxmlformats.org/officeDocument/2006/relationships/diagramColors" Target="../diagrams/colors8.xml"/><Relationship Id="rId15" Type="http://schemas.openxmlformats.org/officeDocument/2006/relationships/diagramColors" Target="../diagrams/colors10.xml"/><Relationship Id="rId10" Type="http://schemas.openxmlformats.org/officeDocument/2006/relationships/diagramColors" Target="../diagrams/colors9.xml"/><Relationship Id="rId4" Type="http://schemas.openxmlformats.org/officeDocument/2006/relationships/diagramQuickStyle" Target="../diagrams/quickStyle8.xml"/><Relationship Id="rId9" Type="http://schemas.openxmlformats.org/officeDocument/2006/relationships/diagramQuickStyle" Target="../diagrams/quickStyle9.xml"/><Relationship Id="rId14" Type="http://schemas.openxmlformats.org/officeDocument/2006/relationships/diagramQuickStyle" Target="../diagrams/quickStyle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25440" y="535675"/>
            <a:ext cx="8915399" cy="2262781"/>
          </a:xfrm>
        </p:spPr>
        <p:txBody>
          <a:bodyPr/>
          <a:lstStyle/>
          <a:p>
            <a:r>
              <a:rPr lang="en-US" dirty="0" smtClean="0"/>
              <a:t>Annual Curriculum Update Process</a:t>
            </a:r>
            <a:endParaRPr lang="en-US" dirty="0"/>
          </a:p>
        </p:txBody>
      </p:sp>
      <p:sp>
        <p:nvSpPr>
          <p:cNvPr id="3" name="Subtitle 2"/>
          <p:cNvSpPr>
            <a:spLocks noGrp="1"/>
          </p:cNvSpPr>
          <p:nvPr>
            <p:ph type="subTitle" idx="1"/>
          </p:nvPr>
        </p:nvSpPr>
        <p:spPr>
          <a:xfrm>
            <a:off x="2425439" y="3180591"/>
            <a:ext cx="8915399" cy="1126283"/>
          </a:xfrm>
        </p:spPr>
        <p:txBody>
          <a:bodyPr/>
          <a:lstStyle/>
          <a:p>
            <a:r>
              <a:rPr lang="en-US" dirty="0" smtClean="0"/>
              <a:t>A process designed to be simple and straight forward with clear expectations and timelines.  A system that can easily be embedded in the college processes.</a:t>
            </a:r>
            <a:endParaRPr lang="en-US" dirty="0"/>
          </a:p>
        </p:txBody>
      </p:sp>
    </p:spTree>
    <p:extLst>
      <p:ext uri="{BB962C8B-B14F-4D97-AF65-F5344CB8AC3E}">
        <p14:creationId xmlns:p14="http://schemas.microsoft.com/office/powerpoint/2010/main" val="11847178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5134" y="389428"/>
            <a:ext cx="8911687" cy="564610"/>
          </a:xfrm>
        </p:spPr>
        <p:txBody>
          <a:bodyPr>
            <a:normAutofit fontScale="90000"/>
          </a:bodyPr>
          <a:lstStyle/>
          <a:p>
            <a:pPr algn="ctr"/>
            <a:r>
              <a:rPr lang="en-US" b="1" dirty="0" smtClean="0">
                <a:solidFill>
                  <a:srgbClr val="FF0000"/>
                </a:solidFill>
              </a:rPr>
              <a:t>Proposal: Curriculum Updating Process</a:t>
            </a:r>
            <a:endParaRPr lang="en-US" b="1" dirty="0">
              <a:solidFill>
                <a:srgbClr val="FF0000"/>
              </a:solidFill>
            </a:endParaRPr>
          </a:p>
        </p:txBody>
      </p:sp>
      <p:sp>
        <p:nvSpPr>
          <p:cNvPr id="3" name="Content Placeholder 2"/>
          <p:cNvSpPr>
            <a:spLocks noGrp="1"/>
          </p:cNvSpPr>
          <p:nvPr>
            <p:ph idx="1"/>
          </p:nvPr>
        </p:nvSpPr>
        <p:spPr>
          <a:xfrm>
            <a:off x="1214846" y="1337437"/>
            <a:ext cx="10289766" cy="1711233"/>
          </a:xfrm>
        </p:spPr>
        <p:txBody>
          <a:bodyPr>
            <a:normAutofit/>
          </a:bodyPr>
          <a:lstStyle/>
          <a:p>
            <a:pPr>
              <a:spcBef>
                <a:spcPts val="600"/>
              </a:spcBef>
            </a:pPr>
            <a:r>
              <a:rPr lang="en-US" dirty="0"/>
              <a:t>May </a:t>
            </a:r>
            <a:r>
              <a:rPr lang="en-US" dirty="0" smtClean="0"/>
              <a:t>1</a:t>
            </a:r>
            <a:r>
              <a:rPr lang="en-US" dirty="0"/>
              <a:t>	</a:t>
            </a:r>
            <a:r>
              <a:rPr lang="en-US" dirty="0" smtClean="0"/>
              <a:t>	Curriculum Specialist generates report from META of curriculum (courses and programs) that have not been updated in over 4 years.  Curriculum Chair(s) send report to VPI, Deans, and </a:t>
            </a:r>
            <a:r>
              <a:rPr lang="en-US" b="1" dirty="0" smtClean="0">
                <a:solidFill>
                  <a:srgbClr val="FF0000"/>
                </a:solidFill>
              </a:rPr>
              <a:t>all faculty.</a:t>
            </a:r>
            <a:endParaRPr lang="en-US" b="1" dirty="0">
              <a:ln w="22225">
                <a:solidFill>
                  <a:schemeClr val="accent2"/>
                </a:solidFill>
                <a:prstDash val="solid"/>
              </a:ln>
              <a:solidFill>
                <a:srgbClr val="FF0000"/>
              </a:solidFill>
            </a:endParaRPr>
          </a:p>
          <a:p>
            <a:pPr>
              <a:spcBef>
                <a:spcPts val="600"/>
              </a:spcBef>
            </a:pPr>
            <a:r>
              <a:rPr lang="en-US" dirty="0"/>
              <a:t>October </a:t>
            </a:r>
            <a:r>
              <a:rPr lang="en-US" dirty="0" smtClean="0"/>
              <a:t>1	Deadline </a:t>
            </a:r>
            <a:r>
              <a:rPr lang="en-US" dirty="0"/>
              <a:t>for </a:t>
            </a:r>
            <a:r>
              <a:rPr lang="en-US" dirty="0" smtClean="0"/>
              <a:t>curriculum </a:t>
            </a:r>
            <a:r>
              <a:rPr lang="en-US" dirty="0"/>
              <a:t>updates to be launched in META</a:t>
            </a:r>
          </a:p>
          <a:p>
            <a:pPr>
              <a:spcBef>
                <a:spcPts val="600"/>
              </a:spcBef>
            </a:pPr>
            <a:r>
              <a:rPr lang="en-US" dirty="0"/>
              <a:t>October </a:t>
            </a:r>
            <a:r>
              <a:rPr lang="en-US" dirty="0" smtClean="0"/>
              <a:t>15	Deadline </a:t>
            </a:r>
            <a:r>
              <a:rPr lang="en-US" dirty="0"/>
              <a:t>for Department Chair to approve </a:t>
            </a:r>
            <a:r>
              <a:rPr lang="en-US" dirty="0" smtClean="0"/>
              <a:t>update proposal in META</a:t>
            </a:r>
          </a:p>
          <a:p>
            <a:pPr lvl="2">
              <a:spcBef>
                <a:spcPts val="600"/>
              </a:spcBef>
            </a:pPr>
            <a:endParaRPr lang="en-US" dirty="0" smtClean="0"/>
          </a:p>
          <a:p>
            <a:pPr marL="914400" lvl="2" indent="0">
              <a:spcBef>
                <a:spcPts val="600"/>
              </a:spcBef>
              <a:buNone/>
            </a:pPr>
            <a:endParaRPr lang="en-US" dirty="0"/>
          </a:p>
          <a:p>
            <a:endParaRPr lang="en-US" dirty="0"/>
          </a:p>
        </p:txBody>
      </p:sp>
      <p:sp>
        <p:nvSpPr>
          <p:cNvPr id="7" name="TextBox 6"/>
          <p:cNvSpPr txBox="1"/>
          <p:nvPr/>
        </p:nvSpPr>
        <p:spPr>
          <a:xfrm>
            <a:off x="6087173" y="3048670"/>
            <a:ext cx="5645282" cy="4262705"/>
          </a:xfrm>
          <a:prstGeom prst="rect">
            <a:avLst/>
          </a:prstGeom>
          <a:noFill/>
          <a:ln w="28575">
            <a:solidFill>
              <a:schemeClr val="tx1"/>
            </a:solidFill>
          </a:ln>
        </p:spPr>
        <p:txBody>
          <a:bodyPr wrap="square" rtlCol="0">
            <a:spAutoFit/>
          </a:bodyPr>
          <a:lstStyle/>
          <a:p>
            <a:pPr>
              <a:spcBef>
                <a:spcPts val="600"/>
              </a:spcBef>
            </a:pPr>
            <a:r>
              <a:rPr lang="en-US" sz="1600" dirty="0"/>
              <a:t>IF DEADLINES NOT MET</a:t>
            </a:r>
            <a:r>
              <a:rPr lang="en-US" sz="1600" dirty="0" smtClean="0"/>
              <a:t>:  </a:t>
            </a:r>
            <a:endParaRPr lang="en-US" sz="1600" dirty="0"/>
          </a:p>
          <a:p>
            <a:pPr lvl="2">
              <a:spcBef>
                <a:spcPts val="600"/>
              </a:spcBef>
            </a:pPr>
            <a:r>
              <a:rPr lang="en-US" sz="1600" dirty="0"/>
              <a:t>1</a:t>
            </a:r>
            <a:r>
              <a:rPr lang="en-US" sz="1500" dirty="0"/>
              <a:t>.  </a:t>
            </a:r>
            <a:r>
              <a:rPr lang="en-US" sz="1500" b="1" dirty="0" smtClean="0">
                <a:solidFill>
                  <a:srgbClr val="FF0000"/>
                </a:solidFill>
              </a:rPr>
              <a:t>Curriculum will be deactivated</a:t>
            </a:r>
          </a:p>
          <a:p>
            <a:pPr lvl="2">
              <a:spcBef>
                <a:spcPts val="600"/>
              </a:spcBef>
            </a:pPr>
            <a:r>
              <a:rPr lang="en-US" sz="1500" dirty="0" smtClean="0"/>
              <a:t>2. Curriculum </a:t>
            </a:r>
            <a:r>
              <a:rPr lang="en-US" sz="1500" dirty="0"/>
              <a:t>will </a:t>
            </a:r>
            <a:r>
              <a:rPr lang="en-US" sz="1500" dirty="0" smtClean="0"/>
              <a:t>removed from subsequent class schedules</a:t>
            </a:r>
            <a:endParaRPr lang="en-US" sz="1500" dirty="0"/>
          </a:p>
          <a:p>
            <a:pPr lvl="2">
              <a:spcBef>
                <a:spcPts val="600"/>
              </a:spcBef>
            </a:pPr>
            <a:r>
              <a:rPr lang="en-US" sz="1500" dirty="0"/>
              <a:t>2. </a:t>
            </a:r>
            <a:r>
              <a:rPr lang="en-US" sz="1500" dirty="0" smtClean="0"/>
              <a:t>Curriculum </a:t>
            </a:r>
            <a:r>
              <a:rPr lang="en-US" sz="1500" dirty="0"/>
              <a:t>will be removed from the following year’s </a:t>
            </a:r>
            <a:r>
              <a:rPr lang="en-US" sz="1500" dirty="0" smtClean="0"/>
              <a:t>catalog</a:t>
            </a:r>
            <a:endParaRPr lang="en-US" sz="1500" dirty="0"/>
          </a:p>
          <a:p>
            <a:pPr marL="1377950" indent="-1377950">
              <a:spcBef>
                <a:spcPts val="600"/>
              </a:spcBef>
            </a:pPr>
            <a:r>
              <a:rPr lang="en-US" sz="1500" dirty="0" smtClean="0"/>
              <a:t>December	Curriculum approved for deactivation at local committee level</a:t>
            </a:r>
            <a:endParaRPr lang="en-US" sz="1500" dirty="0"/>
          </a:p>
          <a:p>
            <a:pPr marL="1377950" indent="-1377950">
              <a:spcBef>
                <a:spcPts val="600"/>
              </a:spcBef>
            </a:pPr>
            <a:r>
              <a:rPr lang="en-US" sz="1500" dirty="0" smtClean="0"/>
              <a:t>February	</a:t>
            </a:r>
            <a:r>
              <a:rPr lang="en-US" sz="1500" dirty="0"/>
              <a:t>Curriculum approved for deactivation at </a:t>
            </a:r>
            <a:r>
              <a:rPr lang="en-US" sz="1500" dirty="0" smtClean="0"/>
              <a:t>CIPD</a:t>
            </a:r>
            <a:endParaRPr lang="en-US" sz="1500" dirty="0"/>
          </a:p>
          <a:p>
            <a:pPr marL="1377950" indent="-1377950">
              <a:spcBef>
                <a:spcPts val="600"/>
              </a:spcBef>
            </a:pPr>
            <a:r>
              <a:rPr lang="en-US" sz="1500" dirty="0" smtClean="0"/>
              <a:t>March	</a:t>
            </a:r>
            <a:r>
              <a:rPr lang="en-US" sz="1500" dirty="0"/>
              <a:t>Curriculum approved for deactivation at </a:t>
            </a:r>
            <a:r>
              <a:rPr lang="en-US" sz="1500" dirty="0" smtClean="0"/>
              <a:t>Board of Trustees</a:t>
            </a:r>
            <a:endParaRPr lang="en-US" sz="1500" dirty="0"/>
          </a:p>
          <a:p>
            <a:pPr marL="1377950" indent="-1377950">
              <a:spcBef>
                <a:spcPts val="600"/>
              </a:spcBef>
            </a:pPr>
            <a:r>
              <a:rPr lang="en-US" sz="1500" dirty="0" smtClean="0"/>
              <a:t>April	</a:t>
            </a:r>
            <a:r>
              <a:rPr lang="en-US" sz="1500" dirty="0"/>
              <a:t>Curriculum </a:t>
            </a:r>
            <a:r>
              <a:rPr lang="en-US" sz="1500" dirty="0" smtClean="0"/>
              <a:t>submitted </a:t>
            </a:r>
            <a:r>
              <a:rPr lang="en-US" sz="1500" dirty="0"/>
              <a:t>for deactivation at </a:t>
            </a:r>
            <a:r>
              <a:rPr lang="en-US" sz="1500" dirty="0" smtClean="0"/>
              <a:t>State Chancellor’s Office</a:t>
            </a:r>
            <a:endParaRPr lang="en-US" sz="1500" dirty="0"/>
          </a:p>
          <a:p>
            <a:endParaRPr lang="en-US" sz="1500" dirty="0"/>
          </a:p>
        </p:txBody>
      </p:sp>
      <p:sp>
        <p:nvSpPr>
          <p:cNvPr id="8" name="TextBox 7"/>
          <p:cNvSpPr txBox="1"/>
          <p:nvPr/>
        </p:nvSpPr>
        <p:spPr>
          <a:xfrm>
            <a:off x="538906" y="3053566"/>
            <a:ext cx="5320424" cy="3554819"/>
          </a:xfrm>
          <a:prstGeom prst="rect">
            <a:avLst/>
          </a:prstGeom>
          <a:noFill/>
          <a:ln w="28575">
            <a:solidFill>
              <a:schemeClr val="tx1"/>
            </a:solidFill>
          </a:ln>
        </p:spPr>
        <p:txBody>
          <a:bodyPr wrap="square" rtlCol="0">
            <a:spAutoFit/>
          </a:bodyPr>
          <a:lstStyle/>
          <a:p>
            <a:pPr>
              <a:spcBef>
                <a:spcPts val="600"/>
              </a:spcBef>
            </a:pPr>
            <a:r>
              <a:rPr lang="en-US" sz="1600" dirty="0"/>
              <a:t>IF DEADLINES </a:t>
            </a:r>
            <a:r>
              <a:rPr lang="en-US" sz="1600" dirty="0" smtClean="0"/>
              <a:t>MET:</a:t>
            </a:r>
          </a:p>
          <a:p>
            <a:pPr marL="225425" indent="-225425">
              <a:spcBef>
                <a:spcPts val="600"/>
              </a:spcBef>
            </a:pPr>
            <a:r>
              <a:rPr lang="en-US" sz="1600" dirty="0"/>
              <a:t>	</a:t>
            </a:r>
            <a:r>
              <a:rPr lang="en-US" sz="1600" dirty="0" smtClean="0"/>
              <a:t>1.  Curriculum goes through normal approval process with updates.</a:t>
            </a:r>
          </a:p>
          <a:p>
            <a:pPr marL="520700" indent="-57150">
              <a:spcBef>
                <a:spcPts val="600"/>
              </a:spcBef>
            </a:pPr>
            <a:r>
              <a:rPr lang="en-US" sz="1600" dirty="0" smtClean="0"/>
              <a:t>	a. If updates are “catalog” changes, curriculum goes to CIPD (district Curriculum Committee), Board of Trustees, &amp; state. Changes implemented according to the CIPD approved Effective Term Dates Guidelines.</a:t>
            </a:r>
          </a:p>
          <a:p>
            <a:pPr marL="520700" lvl="2">
              <a:spcBef>
                <a:spcPts val="600"/>
              </a:spcBef>
            </a:pPr>
            <a:r>
              <a:rPr lang="en-US" sz="1600" dirty="0" smtClean="0"/>
              <a:t>b. If updates are “non-catalog” changes, curriculum implemented immediately following local Curriculum Committee approval. </a:t>
            </a:r>
            <a:endParaRPr lang="en-US" sz="1600" dirty="0"/>
          </a:p>
          <a:p>
            <a:endParaRPr lang="en-US" dirty="0"/>
          </a:p>
        </p:txBody>
      </p:sp>
    </p:spTree>
    <p:extLst>
      <p:ext uri="{BB962C8B-B14F-4D97-AF65-F5344CB8AC3E}">
        <p14:creationId xmlns:p14="http://schemas.microsoft.com/office/powerpoint/2010/main" val="31951992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5134" y="389427"/>
            <a:ext cx="8911687" cy="1217181"/>
          </a:xfrm>
        </p:spPr>
        <p:txBody>
          <a:bodyPr>
            <a:normAutofit fontScale="90000"/>
          </a:bodyPr>
          <a:lstStyle/>
          <a:p>
            <a:pPr algn="ctr"/>
            <a:r>
              <a:rPr lang="en-US" b="1" dirty="0" smtClean="0">
                <a:solidFill>
                  <a:srgbClr val="FF0000"/>
                </a:solidFill>
              </a:rPr>
              <a:t>Proposal: Curriculum Updating Process—The transition period</a:t>
            </a:r>
            <a:r>
              <a:rPr lang="en-US" b="1" dirty="0" smtClean="0"/>
              <a:t/>
            </a:r>
            <a:br>
              <a:rPr lang="en-US" b="1" dirty="0" smtClean="0"/>
            </a:br>
            <a:endParaRPr lang="en-US" b="1" dirty="0"/>
          </a:p>
        </p:txBody>
      </p:sp>
      <p:sp>
        <p:nvSpPr>
          <p:cNvPr id="3" name="Content Placeholder 2"/>
          <p:cNvSpPr>
            <a:spLocks noGrp="1"/>
          </p:cNvSpPr>
          <p:nvPr>
            <p:ph idx="1"/>
          </p:nvPr>
        </p:nvSpPr>
        <p:spPr>
          <a:xfrm>
            <a:off x="924289" y="1512606"/>
            <a:ext cx="10289766" cy="5230025"/>
          </a:xfrm>
        </p:spPr>
        <p:txBody>
          <a:bodyPr>
            <a:normAutofit/>
          </a:bodyPr>
          <a:lstStyle/>
          <a:p>
            <a:pPr marL="342900" lvl="1" indent="-342900">
              <a:spcBef>
                <a:spcPts val="600"/>
              </a:spcBef>
            </a:pPr>
            <a:r>
              <a:rPr lang="en-US" dirty="0"/>
              <a:t>The idea is that there is a 1-year transition period to help faculty with updates. </a:t>
            </a:r>
            <a:endParaRPr lang="en-US" dirty="0" smtClean="0"/>
          </a:p>
          <a:p>
            <a:pPr>
              <a:spcBef>
                <a:spcPts val="600"/>
              </a:spcBef>
            </a:pPr>
            <a:endParaRPr lang="en-US" dirty="0"/>
          </a:p>
          <a:p>
            <a:pPr>
              <a:spcBef>
                <a:spcPts val="600"/>
              </a:spcBef>
            </a:pPr>
            <a:r>
              <a:rPr lang="en-US" dirty="0" smtClean="0"/>
              <a:t>2021-2022 </a:t>
            </a:r>
            <a:r>
              <a:rPr lang="en-US" dirty="0" smtClean="0"/>
              <a:t>Transition year example:</a:t>
            </a:r>
          </a:p>
          <a:p>
            <a:pPr lvl="1">
              <a:spcBef>
                <a:spcPts val="600"/>
              </a:spcBef>
            </a:pPr>
            <a:r>
              <a:rPr lang="en-US" dirty="0" smtClean="0"/>
              <a:t>5/1/2021       Report generated and sent out</a:t>
            </a:r>
          </a:p>
          <a:p>
            <a:pPr lvl="1">
              <a:spcBef>
                <a:spcPts val="600"/>
              </a:spcBef>
            </a:pPr>
            <a:r>
              <a:rPr lang="en-US" dirty="0" smtClean="0"/>
              <a:t>10/1/2021     Deadline to launch update</a:t>
            </a:r>
          </a:p>
          <a:p>
            <a:pPr lvl="4">
              <a:spcBef>
                <a:spcPts val="600"/>
              </a:spcBef>
            </a:pPr>
            <a:r>
              <a:rPr lang="en-US" dirty="0" smtClean="0"/>
              <a:t>If not launched, curriculum removed from Spring 2022 class schedule</a:t>
            </a:r>
          </a:p>
          <a:p>
            <a:pPr lvl="1">
              <a:spcBef>
                <a:spcPts val="600"/>
              </a:spcBef>
            </a:pPr>
            <a:r>
              <a:rPr lang="en-US" dirty="0" smtClean="0"/>
              <a:t>1/31/2022     Second deadline to launch update</a:t>
            </a:r>
          </a:p>
          <a:p>
            <a:pPr lvl="4">
              <a:spcBef>
                <a:spcPts val="600"/>
              </a:spcBef>
            </a:pPr>
            <a:r>
              <a:rPr lang="en-US" dirty="0" smtClean="0"/>
              <a:t>If not launched, curriculum removed from Summer &amp; Fall 2022 class schedule</a:t>
            </a:r>
          </a:p>
          <a:p>
            <a:pPr lvl="4">
              <a:spcBef>
                <a:spcPts val="600"/>
              </a:spcBef>
            </a:pPr>
            <a:endParaRPr lang="en-US" dirty="0" smtClean="0"/>
          </a:p>
          <a:p>
            <a:pPr marL="457200" lvl="1" indent="0">
              <a:spcBef>
                <a:spcPts val="600"/>
              </a:spcBef>
              <a:buNone/>
            </a:pPr>
            <a:r>
              <a:rPr lang="en-US" dirty="0" smtClean="0"/>
              <a:t>ONE YEAR TRANSITION PERIOD IS OVER.  The Official Curriculum Updating Process is now implemented</a:t>
            </a:r>
          </a:p>
          <a:p>
            <a:pPr lvl="1">
              <a:spcBef>
                <a:spcPts val="600"/>
              </a:spcBef>
            </a:pPr>
            <a:r>
              <a:rPr lang="en-US" dirty="0" smtClean="0"/>
              <a:t>5/1/2022      </a:t>
            </a:r>
            <a:r>
              <a:rPr lang="en-US" dirty="0"/>
              <a:t>Report generated and sent out</a:t>
            </a:r>
          </a:p>
          <a:p>
            <a:pPr lvl="1">
              <a:spcBef>
                <a:spcPts val="600"/>
              </a:spcBef>
            </a:pPr>
            <a:r>
              <a:rPr lang="en-US" dirty="0" smtClean="0"/>
              <a:t>10/1/2022    Deadline </a:t>
            </a:r>
            <a:r>
              <a:rPr lang="en-US" dirty="0"/>
              <a:t>to launch </a:t>
            </a:r>
            <a:r>
              <a:rPr lang="en-US" dirty="0" smtClean="0"/>
              <a:t>update</a:t>
            </a:r>
          </a:p>
          <a:p>
            <a:pPr lvl="1">
              <a:spcBef>
                <a:spcPts val="600"/>
              </a:spcBef>
            </a:pPr>
            <a:r>
              <a:rPr lang="en-US" dirty="0" smtClean="0"/>
              <a:t>Curriculum still not launched for update by the 10/1/2022 deadline will:</a:t>
            </a:r>
          </a:p>
          <a:p>
            <a:pPr lvl="2">
              <a:spcBef>
                <a:spcPts val="600"/>
              </a:spcBef>
            </a:pPr>
            <a:r>
              <a:rPr lang="en-US" dirty="0" smtClean="0"/>
              <a:t>Be deactivated</a:t>
            </a:r>
          </a:p>
          <a:p>
            <a:pPr lvl="2">
              <a:spcBef>
                <a:spcPts val="600"/>
              </a:spcBef>
            </a:pPr>
            <a:r>
              <a:rPr lang="en-US" dirty="0" smtClean="0"/>
              <a:t>Be removed from subsequent class schedules</a:t>
            </a:r>
          </a:p>
          <a:p>
            <a:pPr lvl="2">
              <a:spcBef>
                <a:spcPts val="600"/>
              </a:spcBef>
            </a:pPr>
            <a:r>
              <a:rPr lang="en-US" dirty="0" smtClean="0"/>
              <a:t>Be removed from the following year’s catalog</a:t>
            </a:r>
          </a:p>
          <a:p>
            <a:pPr marL="457200" lvl="1" indent="0">
              <a:spcBef>
                <a:spcPts val="600"/>
              </a:spcBef>
              <a:buNone/>
            </a:pPr>
            <a:endParaRPr lang="en-US" dirty="0"/>
          </a:p>
          <a:p>
            <a:pPr lvl="1">
              <a:spcBef>
                <a:spcPts val="600"/>
              </a:spcBef>
            </a:pPr>
            <a:endParaRPr lang="en-US" dirty="0" smtClean="0"/>
          </a:p>
          <a:p>
            <a:pPr lvl="1">
              <a:spcBef>
                <a:spcPts val="600"/>
              </a:spcBef>
            </a:pPr>
            <a:endParaRPr lang="en-US" dirty="0" smtClean="0"/>
          </a:p>
          <a:p>
            <a:pPr lvl="2">
              <a:spcBef>
                <a:spcPts val="600"/>
              </a:spcBef>
            </a:pPr>
            <a:endParaRPr lang="en-US" dirty="0" smtClean="0"/>
          </a:p>
          <a:p>
            <a:pPr lvl="2">
              <a:spcBef>
                <a:spcPts val="600"/>
              </a:spcBef>
            </a:pPr>
            <a:endParaRPr lang="en-US" dirty="0" smtClean="0"/>
          </a:p>
          <a:p>
            <a:pPr marL="914400" lvl="2" indent="0">
              <a:spcBef>
                <a:spcPts val="600"/>
              </a:spcBef>
              <a:buNone/>
            </a:pPr>
            <a:endParaRPr lang="en-US" dirty="0"/>
          </a:p>
          <a:p>
            <a:endParaRPr lang="en-US" dirty="0"/>
          </a:p>
        </p:txBody>
      </p:sp>
    </p:spTree>
    <p:extLst>
      <p:ext uri="{BB962C8B-B14F-4D97-AF65-F5344CB8AC3E}">
        <p14:creationId xmlns:p14="http://schemas.microsoft.com/office/powerpoint/2010/main" val="1403384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5134" y="389428"/>
            <a:ext cx="8911687" cy="564610"/>
          </a:xfrm>
        </p:spPr>
        <p:txBody>
          <a:bodyPr>
            <a:normAutofit fontScale="90000"/>
          </a:bodyPr>
          <a:lstStyle/>
          <a:p>
            <a:pPr algn="ctr"/>
            <a:r>
              <a:rPr lang="en-US" b="1" dirty="0" smtClean="0"/>
              <a:t>Proposed Curriculum Updating Cycle</a:t>
            </a:r>
            <a:endParaRPr lang="en-US" b="1" dirty="0"/>
          </a:p>
        </p:txBody>
      </p:sp>
      <p:sp>
        <p:nvSpPr>
          <p:cNvPr id="7" name="TextBox 6"/>
          <p:cNvSpPr txBox="1"/>
          <p:nvPr/>
        </p:nvSpPr>
        <p:spPr>
          <a:xfrm>
            <a:off x="6141764" y="1768090"/>
            <a:ext cx="5645282" cy="2631490"/>
          </a:xfrm>
          <a:prstGeom prst="rect">
            <a:avLst/>
          </a:prstGeom>
          <a:noFill/>
          <a:ln w="28575">
            <a:solidFill>
              <a:schemeClr val="tx1"/>
            </a:solidFill>
          </a:ln>
        </p:spPr>
        <p:txBody>
          <a:bodyPr wrap="square" rtlCol="0">
            <a:spAutoFit/>
          </a:bodyPr>
          <a:lstStyle/>
          <a:p>
            <a:pPr>
              <a:spcBef>
                <a:spcPts val="600"/>
              </a:spcBef>
            </a:pPr>
            <a:r>
              <a:rPr lang="en-US" sz="1600" dirty="0" smtClean="0"/>
              <a:t>CONS:</a:t>
            </a:r>
          </a:p>
          <a:p>
            <a:pPr marL="342900" indent="-342900">
              <a:spcBef>
                <a:spcPts val="600"/>
              </a:spcBef>
              <a:buAutoNum type="arabicPeriod"/>
            </a:pPr>
            <a:r>
              <a:rPr lang="en-US" sz="1600" dirty="0" smtClean="0"/>
              <a:t>Curriculum updates are scattered within departments (not whole department in one year)</a:t>
            </a:r>
          </a:p>
          <a:p>
            <a:pPr marL="342900" indent="-342900">
              <a:spcBef>
                <a:spcPts val="600"/>
              </a:spcBef>
              <a:buAutoNum type="arabicPeriod"/>
            </a:pPr>
            <a:r>
              <a:rPr lang="en-US" sz="1600" dirty="0"/>
              <a:t>Scattered updates within departments </a:t>
            </a:r>
            <a:r>
              <a:rPr lang="en-US" sz="1600" dirty="0" smtClean="0"/>
              <a:t>increases (curriculum recall) work for Curriculum Committee</a:t>
            </a:r>
          </a:p>
          <a:p>
            <a:pPr marL="342900" indent="-342900">
              <a:spcBef>
                <a:spcPts val="600"/>
              </a:spcBef>
              <a:buAutoNum type="arabicPeriod"/>
            </a:pPr>
            <a:r>
              <a:rPr lang="en-US" sz="1600" dirty="0"/>
              <a:t>Difficult to progress to a system where out of compliance curriculum falls in line with CCR</a:t>
            </a:r>
            <a:endParaRPr lang="en-US" sz="1600" dirty="0" smtClean="0"/>
          </a:p>
          <a:p>
            <a:pPr marL="342900" indent="-342900">
              <a:spcBef>
                <a:spcPts val="600"/>
              </a:spcBef>
              <a:buAutoNum type="arabicPeriod"/>
            </a:pPr>
            <a:endParaRPr lang="en-US" sz="1600" dirty="0" smtClean="0"/>
          </a:p>
          <a:p>
            <a:pPr>
              <a:spcBef>
                <a:spcPts val="600"/>
              </a:spcBef>
            </a:pPr>
            <a:endParaRPr lang="en-US" sz="1200" dirty="0"/>
          </a:p>
        </p:txBody>
      </p:sp>
      <p:sp>
        <p:nvSpPr>
          <p:cNvPr id="8" name="TextBox 7"/>
          <p:cNvSpPr txBox="1"/>
          <p:nvPr/>
        </p:nvSpPr>
        <p:spPr>
          <a:xfrm>
            <a:off x="545026" y="1768090"/>
            <a:ext cx="5320424" cy="4755148"/>
          </a:xfrm>
          <a:prstGeom prst="rect">
            <a:avLst/>
          </a:prstGeom>
          <a:noFill/>
          <a:ln w="28575">
            <a:solidFill>
              <a:schemeClr val="tx1"/>
            </a:solidFill>
          </a:ln>
        </p:spPr>
        <p:txBody>
          <a:bodyPr wrap="square" rtlCol="0">
            <a:spAutoFit/>
          </a:bodyPr>
          <a:lstStyle/>
          <a:p>
            <a:pPr>
              <a:spcBef>
                <a:spcPts val="600"/>
              </a:spcBef>
            </a:pPr>
            <a:r>
              <a:rPr lang="en-US" sz="1600" dirty="0" smtClean="0"/>
              <a:t>PROS:</a:t>
            </a:r>
          </a:p>
          <a:p>
            <a:pPr marL="342900" indent="-342900">
              <a:spcBef>
                <a:spcPts val="600"/>
              </a:spcBef>
              <a:buAutoNum type="arabicPeriod"/>
            </a:pPr>
            <a:r>
              <a:rPr lang="en-US" sz="1600" dirty="0" smtClean="0"/>
              <a:t>Includes proposing changing curriculum updating requirement to every 4 years instead of every 5 years.</a:t>
            </a:r>
          </a:p>
          <a:p>
            <a:pPr marL="342900" indent="-342900">
              <a:spcBef>
                <a:spcPts val="600"/>
              </a:spcBef>
              <a:buAutoNum type="arabicPeriod"/>
            </a:pPr>
            <a:r>
              <a:rPr lang="en-US" sz="1600" dirty="0" smtClean="0"/>
              <a:t>Streamlines </a:t>
            </a:r>
            <a:r>
              <a:rPr lang="en-US" sz="1600" dirty="0"/>
              <a:t>curriculum updating with Program </a:t>
            </a:r>
            <a:r>
              <a:rPr lang="en-US" sz="1600" dirty="0" smtClean="0"/>
              <a:t>Review cycle (everything happening every 4 years/2 for CTE).</a:t>
            </a:r>
          </a:p>
          <a:p>
            <a:pPr marL="342900" indent="-342900">
              <a:spcBef>
                <a:spcPts val="600"/>
              </a:spcBef>
              <a:buFontTx/>
              <a:buAutoNum type="arabicPeriod"/>
            </a:pPr>
            <a:r>
              <a:rPr lang="en-US" sz="1600" dirty="0"/>
              <a:t>Easy to generate reports and disseminate information</a:t>
            </a:r>
            <a:r>
              <a:rPr lang="en-US" sz="1600" dirty="0" smtClean="0"/>
              <a:t>.</a:t>
            </a:r>
          </a:p>
          <a:p>
            <a:pPr marL="342900" indent="-342900">
              <a:spcBef>
                <a:spcPts val="600"/>
              </a:spcBef>
              <a:buAutoNum type="arabicPeriod"/>
            </a:pPr>
            <a:r>
              <a:rPr lang="en-US" sz="1600" dirty="0" smtClean="0"/>
              <a:t>Systematic and predictable</a:t>
            </a:r>
          </a:p>
          <a:p>
            <a:pPr marL="342900" indent="-342900">
              <a:spcBef>
                <a:spcPts val="600"/>
              </a:spcBef>
              <a:buAutoNum type="arabicPeriod"/>
            </a:pPr>
            <a:r>
              <a:rPr lang="en-US" sz="1600" dirty="0" smtClean="0"/>
              <a:t>Simple</a:t>
            </a:r>
          </a:p>
          <a:p>
            <a:pPr marL="342900" indent="-342900">
              <a:spcBef>
                <a:spcPts val="600"/>
              </a:spcBef>
              <a:buAutoNum type="arabicPeriod"/>
            </a:pPr>
            <a:r>
              <a:rPr lang="en-US" sz="1600" dirty="0" smtClean="0"/>
              <a:t>Clear expectations. Clear repercussions</a:t>
            </a:r>
          </a:p>
          <a:p>
            <a:pPr marL="342900" indent="-342900">
              <a:spcBef>
                <a:spcPts val="600"/>
              </a:spcBef>
              <a:buAutoNum type="arabicPeriod"/>
            </a:pPr>
            <a:endParaRPr lang="en-US" sz="1600" dirty="0" smtClean="0"/>
          </a:p>
          <a:p>
            <a:pPr marL="342900" indent="-342900">
              <a:spcBef>
                <a:spcPts val="600"/>
              </a:spcBef>
              <a:buAutoNum type="arabicPeriod"/>
            </a:pPr>
            <a:endParaRPr lang="en-US" sz="1600" dirty="0" smtClean="0"/>
          </a:p>
          <a:p>
            <a:pPr marL="342900" indent="-342900">
              <a:spcBef>
                <a:spcPts val="600"/>
              </a:spcBef>
              <a:buAutoNum type="arabicPeriod"/>
            </a:pPr>
            <a:endParaRPr lang="en-US" sz="1600" dirty="0"/>
          </a:p>
          <a:p>
            <a:endParaRPr lang="en-US" dirty="0"/>
          </a:p>
        </p:txBody>
      </p:sp>
    </p:spTree>
    <p:extLst>
      <p:ext uri="{BB962C8B-B14F-4D97-AF65-F5344CB8AC3E}">
        <p14:creationId xmlns:p14="http://schemas.microsoft.com/office/powerpoint/2010/main" val="8180555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5134" y="389428"/>
            <a:ext cx="8911687" cy="564610"/>
          </a:xfrm>
        </p:spPr>
        <p:txBody>
          <a:bodyPr>
            <a:normAutofit fontScale="90000"/>
          </a:bodyPr>
          <a:lstStyle/>
          <a:p>
            <a:pPr algn="ctr"/>
            <a:r>
              <a:rPr lang="en-US" b="1" dirty="0" smtClean="0"/>
              <a:t>Clunky at First. Transitions take time</a:t>
            </a:r>
            <a:endParaRPr lang="en-US" b="1" dirty="0"/>
          </a:p>
        </p:txBody>
      </p:sp>
      <p:sp>
        <p:nvSpPr>
          <p:cNvPr id="8" name="TextBox 7"/>
          <p:cNvSpPr txBox="1"/>
          <p:nvPr/>
        </p:nvSpPr>
        <p:spPr>
          <a:xfrm>
            <a:off x="3600765" y="1672556"/>
            <a:ext cx="5320424" cy="3123932"/>
          </a:xfrm>
          <a:prstGeom prst="rect">
            <a:avLst/>
          </a:prstGeom>
          <a:noFill/>
          <a:ln w="28575">
            <a:solidFill>
              <a:schemeClr val="tx1"/>
            </a:solidFill>
          </a:ln>
        </p:spPr>
        <p:txBody>
          <a:bodyPr wrap="square" rtlCol="0">
            <a:spAutoFit/>
          </a:bodyPr>
          <a:lstStyle/>
          <a:p>
            <a:pPr marL="342900" indent="-342900">
              <a:spcBef>
                <a:spcPts val="600"/>
              </a:spcBef>
              <a:buAutoNum type="arabicPeriod"/>
            </a:pPr>
            <a:r>
              <a:rPr lang="en-US" sz="1600" dirty="0" smtClean="0"/>
              <a:t>Currently over 400 courses out of compliance</a:t>
            </a:r>
          </a:p>
          <a:p>
            <a:pPr marL="342900" indent="-342900">
              <a:spcBef>
                <a:spcPts val="600"/>
              </a:spcBef>
              <a:buAutoNum type="arabicPeriod"/>
            </a:pPr>
            <a:r>
              <a:rPr lang="en-US" sz="1600" dirty="0" smtClean="0"/>
              <a:t>Haven’t counted programs yet.</a:t>
            </a:r>
          </a:p>
          <a:p>
            <a:pPr marL="342900" indent="-342900">
              <a:spcBef>
                <a:spcPts val="600"/>
              </a:spcBef>
              <a:buAutoNum type="arabicPeriod"/>
            </a:pPr>
            <a:r>
              <a:rPr lang="en-US" sz="1600" dirty="0" smtClean="0"/>
              <a:t>Do we:</a:t>
            </a:r>
          </a:p>
          <a:p>
            <a:pPr marL="800100" lvl="1" indent="-342900">
              <a:spcBef>
                <a:spcPts val="600"/>
              </a:spcBef>
              <a:buAutoNum type="arabicPeriod"/>
            </a:pPr>
            <a:r>
              <a:rPr lang="en-US" sz="1600" dirty="0" smtClean="0"/>
              <a:t>Let the annual update proceed as is or</a:t>
            </a:r>
          </a:p>
          <a:p>
            <a:pPr marL="800100" lvl="1" indent="-342900">
              <a:spcBef>
                <a:spcPts val="600"/>
              </a:spcBef>
              <a:buAutoNum type="arabicPeriod"/>
            </a:pPr>
            <a:r>
              <a:rPr lang="en-US" sz="1600" dirty="0" smtClean="0"/>
              <a:t>Gradually have updates fall in line with CCR</a:t>
            </a:r>
          </a:p>
          <a:p>
            <a:pPr marL="1257300" lvl="2" indent="-342900">
              <a:spcBef>
                <a:spcPts val="600"/>
              </a:spcBef>
              <a:buAutoNum type="arabicPeriod"/>
            </a:pPr>
            <a:r>
              <a:rPr lang="en-US" sz="1600" dirty="0" smtClean="0"/>
              <a:t>How that happens will take strategic planning, patience, and a few years.</a:t>
            </a:r>
          </a:p>
          <a:p>
            <a:pPr marL="342900" indent="-342900">
              <a:spcBef>
                <a:spcPts val="600"/>
              </a:spcBef>
              <a:buAutoNum type="arabicPeriod"/>
            </a:pPr>
            <a:endParaRPr lang="en-US" sz="1600" dirty="0" smtClean="0"/>
          </a:p>
          <a:p>
            <a:pPr marL="342900" indent="-342900">
              <a:spcBef>
                <a:spcPts val="600"/>
              </a:spcBef>
              <a:buAutoNum type="arabicPeriod"/>
            </a:pPr>
            <a:endParaRPr lang="en-US" sz="1600" dirty="0"/>
          </a:p>
          <a:p>
            <a:endParaRPr lang="en-US" dirty="0"/>
          </a:p>
        </p:txBody>
      </p:sp>
    </p:spTree>
    <p:extLst>
      <p:ext uri="{BB962C8B-B14F-4D97-AF65-F5344CB8AC3E}">
        <p14:creationId xmlns:p14="http://schemas.microsoft.com/office/powerpoint/2010/main" val="18877362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4202182621"/>
              </p:ext>
            </p:extLst>
          </p:nvPr>
        </p:nvGraphicFramePr>
        <p:xfrm>
          <a:off x="1711234" y="281523"/>
          <a:ext cx="9660129" cy="13404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extLst>
              <p:ext uri="{D42A27DB-BD31-4B8C-83A1-F6EECF244321}">
                <p14:modId xmlns:p14="http://schemas.microsoft.com/office/powerpoint/2010/main" val="3629730725"/>
              </p:ext>
            </p:extLst>
          </p:nvPr>
        </p:nvGraphicFramePr>
        <p:xfrm>
          <a:off x="1711234" y="1822948"/>
          <a:ext cx="9718765" cy="476073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7" name="Diagram 6"/>
          <p:cNvGraphicFramePr/>
          <p:nvPr>
            <p:extLst>
              <p:ext uri="{D42A27DB-BD31-4B8C-83A1-F6EECF244321}">
                <p14:modId xmlns:p14="http://schemas.microsoft.com/office/powerpoint/2010/main" val="3067690873"/>
              </p:ext>
            </p:extLst>
          </p:nvPr>
        </p:nvGraphicFramePr>
        <p:xfrm>
          <a:off x="6893171" y="5021656"/>
          <a:ext cx="1913206" cy="1427217"/>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8" name="Rectangle 4"/>
          <p:cNvSpPr>
            <a:spLocks noChangeArrowheads="1"/>
          </p:cNvSpPr>
          <p:nvPr/>
        </p:nvSpPr>
        <p:spPr bwMode="auto">
          <a:xfrm>
            <a:off x="1711234" y="1334715"/>
            <a:ext cx="18763227" cy="109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9" name="Rectangle 5"/>
          <p:cNvSpPr>
            <a:spLocks noChangeArrowheads="1"/>
          </p:cNvSpPr>
          <p:nvPr/>
        </p:nvSpPr>
        <p:spPr bwMode="auto">
          <a:xfrm>
            <a:off x="1711234" y="2811090"/>
            <a:ext cx="18763227" cy="109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10" name="Rectangle 6"/>
          <p:cNvSpPr>
            <a:spLocks noChangeArrowheads="1"/>
          </p:cNvSpPr>
          <p:nvPr/>
        </p:nvSpPr>
        <p:spPr bwMode="auto">
          <a:xfrm>
            <a:off x="1711234" y="5735265"/>
            <a:ext cx="18763227" cy="109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2903648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How this moves forward</a:t>
            </a:r>
            <a:endParaRPr lang="en-US" dirty="0">
              <a:solidFill>
                <a:srgbClr val="FF0000"/>
              </a:solidFill>
            </a:endParaRPr>
          </a:p>
        </p:txBody>
      </p:sp>
      <p:sp>
        <p:nvSpPr>
          <p:cNvPr id="3" name="Content Placeholder 2"/>
          <p:cNvSpPr>
            <a:spLocks noGrp="1"/>
          </p:cNvSpPr>
          <p:nvPr>
            <p:ph idx="1"/>
          </p:nvPr>
        </p:nvSpPr>
        <p:spPr>
          <a:xfrm>
            <a:off x="1442800" y="1264555"/>
            <a:ext cx="8915400" cy="4724400"/>
          </a:xfrm>
        </p:spPr>
        <p:txBody>
          <a:bodyPr>
            <a:normAutofit/>
          </a:bodyPr>
          <a:lstStyle/>
          <a:p>
            <a:pPr>
              <a:buAutoNum type="arabicPeriod"/>
            </a:pPr>
            <a:r>
              <a:rPr lang="en-US" dirty="0" smtClean="0"/>
              <a:t>Finalize/Approve Annual Curriculum Update Process</a:t>
            </a:r>
          </a:p>
          <a:p>
            <a:pPr lvl="1">
              <a:buAutoNum type="arabicPeriod"/>
            </a:pPr>
            <a:r>
              <a:rPr lang="en-US" dirty="0" smtClean="0">
                <a:solidFill>
                  <a:srgbClr val="FF0000"/>
                </a:solidFill>
              </a:rPr>
              <a:t>This includes voting on update to require curriculum to be updated every 4 years to be in alignment with the Program Review Cycle, instead of every 5 years.</a:t>
            </a:r>
          </a:p>
          <a:p>
            <a:pPr>
              <a:buAutoNum type="arabicPeriod"/>
            </a:pPr>
            <a:r>
              <a:rPr lang="en-US" dirty="0" smtClean="0"/>
              <a:t>Take proposal to Faculty Senate as informational? For approval?  To be discussed?</a:t>
            </a:r>
          </a:p>
          <a:p>
            <a:pPr lvl="1">
              <a:buAutoNum type="arabicPeriod"/>
            </a:pPr>
            <a:r>
              <a:rPr lang="en-US" dirty="0" smtClean="0"/>
              <a:t>Reminder: we are a subcommittee of Faculty Senate and have been charged to take care of curriculum matters.</a:t>
            </a:r>
          </a:p>
          <a:p>
            <a:pPr>
              <a:buAutoNum type="arabicPeriod"/>
            </a:pPr>
            <a:r>
              <a:rPr lang="en-US" dirty="0" smtClean="0"/>
              <a:t>Take to Deans, College Council, Department Chair, &amp; Institutional Effectiveness meetings to disseminate information</a:t>
            </a:r>
          </a:p>
          <a:p>
            <a:pPr>
              <a:buAutoNum type="arabicPeriod"/>
            </a:pPr>
            <a:r>
              <a:rPr lang="en-US" dirty="0" smtClean="0"/>
              <a:t>Generate report ASAP of curriculum that will be out of compliance as of May 1, 2021 &amp; disseminate to faculty. Faculty may begin to update curriculum now to avoid burden of curriculum updating over the summer. </a:t>
            </a:r>
          </a:p>
          <a:p>
            <a:pPr>
              <a:buAutoNum type="arabicPeriod"/>
            </a:pPr>
            <a:r>
              <a:rPr lang="en-US" dirty="0" smtClean="0"/>
              <a:t>Curriculum Leads begins examining streamlining curriculum updating, by departments, to align with CCR. </a:t>
            </a:r>
          </a:p>
          <a:p>
            <a:pPr marL="1200150" lvl="2" indent="-342900">
              <a:buAutoNum type="arabicPeriod" startAt="2"/>
            </a:pPr>
            <a:endParaRPr lang="en-US" dirty="0"/>
          </a:p>
        </p:txBody>
      </p:sp>
    </p:spTree>
    <p:extLst>
      <p:ext uri="{BB962C8B-B14F-4D97-AF65-F5344CB8AC3E}">
        <p14:creationId xmlns:p14="http://schemas.microsoft.com/office/powerpoint/2010/main" val="16668795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Forget CTE requirement for review every 2 years</a:t>
            </a:r>
            <a:endParaRPr lang="en-US" dirty="0"/>
          </a:p>
        </p:txBody>
      </p:sp>
      <p:sp>
        <p:nvSpPr>
          <p:cNvPr id="3" name="Content Placeholder 2"/>
          <p:cNvSpPr>
            <a:spLocks noGrp="1"/>
          </p:cNvSpPr>
          <p:nvPr>
            <p:ph idx="1"/>
          </p:nvPr>
        </p:nvSpPr>
        <p:spPr>
          <a:xfrm>
            <a:off x="2589212" y="2051714"/>
            <a:ext cx="8915400" cy="3777622"/>
          </a:xfrm>
        </p:spPr>
        <p:txBody>
          <a:bodyPr/>
          <a:lstStyle/>
          <a:p>
            <a:r>
              <a:rPr lang="en-US" dirty="0" smtClean="0">
                <a:solidFill>
                  <a:schemeClr val="tx1"/>
                </a:solidFill>
              </a:rPr>
              <a:t>CTE curriculum is included in the 4-year update requirement.</a:t>
            </a:r>
          </a:p>
          <a:p>
            <a:r>
              <a:rPr lang="en-US" dirty="0" smtClean="0">
                <a:solidFill>
                  <a:schemeClr val="tx1"/>
                </a:solidFill>
              </a:rPr>
              <a:t>This means, the second time they have to review, this can be a concentrated process focused only on state requirements</a:t>
            </a:r>
            <a:r>
              <a:rPr lang="en-US" sz="1200" dirty="0" smtClean="0">
                <a:solidFill>
                  <a:schemeClr val="tx1"/>
                </a:solidFill>
              </a:rPr>
              <a:t>: </a:t>
            </a:r>
          </a:p>
          <a:p>
            <a:pPr lvl="1"/>
            <a:r>
              <a:rPr lang="en-US" dirty="0" smtClean="0">
                <a:solidFill>
                  <a:schemeClr val="tx1"/>
                </a:solidFill>
              </a:rPr>
              <a:t>Must be </a:t>
            </a:r>
            <a:r>
              <a:rPr lang="en-US" dirty="0">
                <a:solidFill>
                  <a:schemeClr val="tx1"/>
                </a:solidFill>
              </a:rPr>
              <a:t>reviewed every 2 years </a:t>
            </a:r>
            <a:r>
              <a:rPr lang="en-US" dirty="0" smtClean="0">
                <a:solidFill>
                  <a:schemeClr val="tx1"/>
                </a:solidFill>
              </a:rPr>
              <a:t> </a:t>
            </a:r>
          </a:p>
          <a:p>
            <a:pPr lvl="1"/>
            <a:r>
              <a:rPr lang="en-US" sz="1600" dirty="0" smtClean="0">
                <a:solidFill>
                  <a:schemeClr val="tx1"/>
                </a:solidFill>
              </a:rPr>
              <a:t>Must </a:t>
            </a:r>
            <a:r>
              <a:rPr lang="en-US" sz="1600" dirty="0">
                <a:solidFill>
                  <a:schemeClr val="tx1"/>
                </a:solidFill>
              </a:rPr>
              <a:t>include new Labor Market Data &amp; to have met with Advisory </a:t>
            </a:r>
            <a:r>
              <a:rPr lang="en-US" sz="1600" dirty="0" smtClean="0">
                <a:solidFill>
                  <a:schemeClr val="tx1"/>
                </a:solidFill>
              </a:rPr>
              <a:t>Board</a:t>
            </a:r>
          </a:p>
          <a:p>
            <a:pPr lvl="1"/>
            <a:r>
              <a:rPr lang="en-US" sz="1600" dirty="0" smtClean="0">
                <a:solidFill>
                  <a:schemeClr val="tx1"/>
                </a:solidFill>
              </a:rPr>
              <a:t>Must </a:t>
            </a:r>
            <a:r>
              <a:rPr lang="en-US" sz="1600" dirty="0">
                <a:solidFill>
                  <a:schemeClr val="tx1"/>
                </a:solidFill>
              </a:rPr>
              <a:t>be </a:t>
            </a:r>
            <a:r>
              <a:rPr lang="en-US" sz="1600" dirty="0" smtClean="0">
                <a:solidFill>
                  <a:schemeClr val="tx1"/>
                </a:solidFill>
              </a:rPr>
              <a:t>posted</a:t>
            </a:r>
          </a:p>
          <a:p>
            <a:pPr marL="457200" lvl="1" indent="0">
              <a:buNone/>
            </a:pPr>
            <a:endParaRPr lang="en-US"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457200" lvl="1" indent="0">
              <a:buNone/>
            </a:pPr>
            <a:endParaRPr lang="en-US" sz="16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lvl="1"/>
            <a:endParaRPr lang="en-US" sz="1200" dirty="0">
              <a:solidFill>
                <a:schemeClr val="tx1"/>
              </a:solidFill>
            </a:endParaRPr>
          </a:p>
        </p:txBody>
      </p:sp>
    </p:spTree>
    <p:extLst>
      <p:ext uri="{BB962C8B-B14F-4D97-AF65-F5344CB8AC3E}">
        <p14:creationId xmlns:p14="http://schemas.microsoft.com/office/powerpoint/2010/main" val="2379371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4202182621"/>
              </p:ext>
            </p:extLst>
          </p:nvPr>
        </p:nvGraphicFramePr>
        <p:xfrm>
          <a:off x="1711234" y="281523"/>
          <a:ext cx="9660129" cy="13404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extLst>
              <p:ext uri="{D42A27DB-BD31-4B8C-83A1-F6EECF244321}">
                <p14:modId xmlns:p14="http://schemas.microsoft.com/office/powerpoint/2010/main" val="635525389"/>
              </p:ext>
            </p:extLst>
          </p:nvPr>
        </p:nvGraphicFramePr>
        <p:xfrm>
          <a:off x="1711233" y="1757560"/>
          <a:ext cx="9718765" cy="267996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8" name="Rectangle 4"/>
          <p:cNvSpPr>
            <a:spLocks noChangeArrowheads="1"/>
          </p:cNvSpPr>
          <p:nvPr/>
        </p:nvSpPr>
        <p:spPr bwMode="auto">
          <a:xfrm>
            <a:off x="1711234" y="1334715"/>
            <a:ext cx="18763227" cy="109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9" name="Rectangle 5"/>
          <p:cNvSpPr>
            <a:spLocks noChangeArrowheads="1"/>
          </p:cNvSpPr>
          <p:nvPr/>
        </p:nvSpPr>
        <p:spPr bwMode="auto">
          <a:xfrm>
            <a:off x="1711234" y="2811090"/>
            <a:ext cx="18763227" cy="109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10" name="Rectangle 6"/>
          <p:cNvSpPr>
            <a:spLocks noChangeArrowheads="1"/>
          </p:cNvSpPr>
          <p:nvPr/>
        </p:nvSpPr>
        <p:spPr bwMode="auto">
          <a:xfrm>
            <a:off x="1711234" y="5735265"/>
            <a:ext cx="18763227" cy="109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130012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1726117308"/>
              </p:ext>
            </p:extLst>
          </p:nvPr>
        </p:nvGraphicFramePr>
        <p:xfrm>
          <a:off x="1769869" y="4841087"/>
          <a:ext cx="9660129" cy="20169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4"/>
          <p:cNvSpPr>
            <a:spLocks noChangeArrowheads="1"/>
          </p:cNvSpPr>
          <p:nvPr/>
        </p:nvSpPr>
        <p:spPr bwMode="auto">
          <a:xfrm>
            <a:off x="1711234" y="1334715"/>
            <a:ext cx="18763227" cy="109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9" name="Rectangle 5"/>
          <p:cNvSpPr>
            <a:spLocks noChangeArrowheads="1"/>
          </p:cNvSpPr>
          <p:nvPr/>
        </p:nvSpPr>
        <p:spPr bwMode="auto">
          <a:xfrm>
            <a:off x="1711234" y="3173124"/>
            <a:ext cx="1876322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dirty="0" smtClean="0"/>
              <a:t>All over the board…..</a:t>
            </a:r>
            <a:endParaRPr lang="en-US" dirty="0"/>
          </a:p>
        </p:txBody>
      </p:sp>
      <p:sp>
        <p:nvSpPr>
          <p:cNvPr id="10" name="Rectangle 6"/>
          <p:cNvSpPr>
            <a:spLocks noChangeArrowheads="1"/>
          </p:cNvSpPr>
          <p:nvPr/>
        </p:nvSpPr>
        <p:spPr bwMode="auto">
          <a:xfrm>
            <a:off x="1711234" y="5735265"/>
            <a:ext cx="18763227" cy="109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11" name="Diagram 10"/>
          <p:cNvGraphicFramePr/>
          <p:nvPr>
            <p:extLst>
              <p:ext uri="{D42A27DB-BD31-4B8C-83A1-F6EECF244321}">
                <p14:modId xmlns:p14="http://schemas.microsoft.com/office/powerpoint/2010/main" val="3046798040"/>
              </p:ext>
            </p:extLst>
          </p:nvPr>
        </p:nvGraphicFramePr>
        <p:xfrm>
          <a:off x="1711234" y="281523"/>
          <a:ext cx="9660129" cy="134043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551877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4202182621"/>
              </p:ext>
            </p:extLst>
          </p:nvPr>
        </p:nvGraphicFramePr>
        <p:xfrm>
          <a:off x="1711234" y="281523"/>
          <a:ext cx="9660129" cy="13404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extLst>
              <p:ext uri="{D42A27DB-BD31-4B8C-83A1-F6EECF244321}">
                <p14:modId xmlns:p14="http://schemas.microsoft.com/office/powerpoint/2010/main" val="635525389"/>
              </p:ext>
            </p:extLst>
          </p:nvPr>
        </p:nvGraphicFramePr>
        <p:xfrm>
          <a:off x="1711233" y="1757560"/>
          <a:ext cx="9718765" cy="267996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7" name="Diagram 6"/>
          <p:cNvGraphicFramePr/>
          <p:nvPr>
            <p:extLst>
              <p:ext uri="{D42A27DB-BD31-4B8C-83A1-F6EECF244321}">
                <p14:modId xmlns:p14="http://schemas.microsoft.com/office/powerpoint/2010/main" val="1726117308"/>
              </p:ext>
            </p:extLst>
          </p:nvPr>
        </p:nvGraphicFramePr>
        <p:xfrm>
          <a:off x="1769869" y="4841087"/>
          <a:ext cx="9660129" cy="2016913"/>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8" name="Rectangle 4"/>
          <p:cNvSpPr>
            <a:spLocks noChangeArrowheads="1"/>
          </p:cNvSpPr>
          <p:nvPr/>
        </p:nvSpPr>
        <p:spPr bwMode="auto">
          <a:xfrm>
            <a:off x="1711234" y="1334715"/>
            <a:ext cx="18763227" cy="109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9" name="Rectangle 5"/>
          <p:cNvSpPr>
            <a:spLocks noChangeArrowheads="1"/>
          </p:cNvSpPr>
          <p:nvPr/>
        </p:nvSpPr>
        <p:spPr bwMode="auto">
          <a:xfrm>
            <a:off x="1711234" y="2811090"/>
            <a:ext cx="18763227" cy="109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10" name="Rectangle 6"/>
          <p:cNvSpPr>
            <a:spLocks noChangeArrowheads="1"/>
          </p:cNvSpPr>
          <p:nvPr/>
        </p:nvSpPr>
        <p:spPr bwMode="auto">
          <a:xfrm>
            <a:off x="1711234" y="5735265"/>
            <a:ext cx="18763227" cy="109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623872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51854692"/>
              </p:ext>
            </p:extLst>
          </p:nvPr>
        </p:nvGraphicFramePr>
        <p:xfrm>
          <a:off x="535577" y="334139"/>
          <a:ext cx="10894422" cy="5975220"/>
        </p:xfrm>
        <a:graphic>
          <a:graphicData uri="http://schemas.openxmlformats.org/drawingml/2006/table">
            <a:tbl>
              <a:tblPr firstRow="1" firstCol="1" bandRow="1">
                <a:tableStyleId>{5C22544A-7EE6-4342-B048-85BDC9FD1C3A}</a:tableStyleId>
              </a:tblPr>
              <a:tblGrid>
                <a:gridCol w="5447211">
                  <a:extLst>
                    <a:ext uri="{9D8B030D-6E8A-4147-A177-3AD203B41FA5}">
                      <a16:colId xmlns:a16="http://schemas.microsoft.com/office/drawing/2014/main" val="749654750"/>
                    </a:ext>
                  </a:extLst>
                </a:gridCol>
                <a:gridCol w="5447211">
                  <a:extLst>
                    <a:ext uri="{9D8B030D-6E8A-4147-A177-3AD203B41FA5}">
                      <a16:colId xmlns:a16="http://schemas.microsoft.com/office/drawing/2014/main" val="1332829460"/>
                    </a:ext>
                  </a:extLst>
                </a:gridCol>
              </a:tblGrid>
              <a:tr h="660599">
                <a:tc>
                  <a:txBody>
                    <a:bodyPr/>
                    <a:lstStyle/>
                    <a:p>
                      <a:pPr marL="0" marR="0" algn="ctr">
                        <a:lnSpc>
                          <a:spcPct val="107000"/>
                        </a:lnSpc>
                        <a:spcBef>
                          <a:spcPts val="0"/>
                        </a:spcBef>
                        <a:spcAft>
                          <a:spcPts val="0"/>
                        </a:spcAft>
                      </a:pPr>
                      <a:r>
                        <a:rPr lang="en-US" sz="1800" dirty="0">
                          <a:solidFill>
                            <a:schemeClr val="tx1"/>
                          </a:solidFill>
                          <a:effectLst/>
                        </a:rPr>
                        <a:t>Ed Code, Title 5, ACCJC, UC Requirements</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480" marR="36480" marT="0" marB="0"/>
                </a:tc>
                <a:tc>
                  <a:txBody>
                    <a:bodyPr/>
                    <a:lstStyle/>
                    <a:p>
                      <a:pPr marL="0" marR="0" algn="ctr">
                        <a:lnSpc>
                          <a:spcPct val="107000"/>
                        </a:lnSpc>
                        <a:spcBef>
                          <a:spcPts val="0"/>
                        </a:spcBef>
                        <a:spcAft>
                          <a:spcPts val="0"/>
                        </a:spcAft>
                      </a:pPr>
                      <a:r>
                        <a:rPr lang="en-US" sz="1800" dirty="0">
                          <a:solidFill>
                            <a:schemeClr val="tx1"/>
                          </a:solidFill>
                          <a:effectLst/>
                        </a:rPr>
                        <a:t>Laney Policies to meet regulations</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480" marR="36480" marT="0" marB="0"/>
                </a:tc>
                <a:extLst>
                  <a:ext uri="{0D108BD9-81ED-4DB2-BD59-A6C34878D82A}">
                    <a16:rowId xmlns:a16="http://schemas.microsoft.com/office/drawing/2014/main" val="265232258"/>
                  </a:ext>
                </a:extLst>
              </a:tr>
              <a:tr h="3079166">
                <a:tc>
                  <a:txBody>
                    <a:bodyPr/>
                    <a:lstStyle/>
                    <a:p>
                      <a:pPr marL="342900" marR="0" lvl="0" indent="-342900">
                        <a:lnSpc>
                          <a:spcPct val="107000"/>
                        </a:lnSpc>
                        <a:spcBef>
                          <a:spcPts val="0"/>
                        </a:spcBef>
                        <a:spcAft>
                          <a:spcPts val="0"/>
                        </a:spcAft>
                        <a:buFont typeface="Symbol" panose="05050102010706020507" pitchFamily="18" charset="2"/>
                        <a:buChar char=""/>
                      </a:pPr>
                      <a:r>
                        <a:rPr lang="en-US" sz="1600" b="0" dirty="0">
                          <a:solidFill>
                            <a:schemeClr val="tx1"/>
                          </a:solidFill>
                          <a:effectLst/>
                        </a:rPr>
                        <a:t>Ed Code 78016: CTE Programs must be reviewed every 2 years to ensure:</a:t>
                      </a:r>
                    </a:p>
                    <a:p>
                      <a:pPr marL="742950" marR="0" lvl="1" indent="-285750">
                        <a:lnSpc>
                          <a:spcPct val="107000"/>
                        </a:lnSpc>
                        <a:spcBef>
                          <a:spcPts val="0"/>
                        </a:spcBef>
                        <a:spcAft>
                          <a:spcPts val="0"/>
                        </a:spcAft>
                        <a:buFont typeface="Courier New" panose="02070309020205020404" pitchFamily="49" charset="0"/>
                        <a:buChar char="o"/>
                      </a:pPr>
                      <a:r>
                        <a:rPr lang="en-US" sz="1600" b="0" dirty="0">
                          <a:solidFill>
                            <a:schemeClr val="tx1"/>
                          </a:solidFill>
                          <a:effectLst/>
                        </a:rPr>
                        <a:t>Meets documented labor market demand</a:t>
                      </a:r>
                    </a:p>
                    <a:p>
                      <a:pPr marL="742950" marR="0" lvl="1" indent="-285750">
                        <a:lnSpc>
                          <a:spcPct val="107000"/>
                        </a:lnSpc>
                        <a:spcBef>
                          <a:spcPts val="0"/>
                        </a:spcBef>
                        <a:spcAft>
                          <a:spcPts val="0"/>
                        </a:spcAft>
                        <a:buFont typeface="Courier New" panose="02070309020205020404" pitchFamily="49" charset="0"/>
                        <a:buChar char="o"/>
                      </a:pPr>
                      <a:r>
                        <a:rPr lang="en-US" sz="1600" b="0" dirty="0">
                          <a:solidFill>
                            <a:schemeClr val="tx1"/>
                          </a:solidFill>
                          <a:effectLst/>
                        </a:rPr>
                        <a:t>Doesn’t represent unnecessary duplication of manpower training programs in the are</a:t>
                      </a:r>
                    </a:p>
                    <a:p>
                      <a:pPr marL="742950" marR="0" lvl="1" indent="-285750">
                        <a:lnSpc>
                          <a:spcPct val="107000"/>
                        </a:lnSpc>
                        <a:spcBef>
                          <a:spcPts val="0"/>
                        </a:spcBef>
                        <a:spcAft>
                          <a:spcPts val="0"/>
                        </a:spcAft>
                        <a:buFont typeface="Courier New" panose="02070309020205020404" pitchFamily="49" charset="0"/>
                        <a:buChar char="o"/>
                      </a:pPr>
                      <a:r>
                        <a:rPr lang="en-US" sz="1600" b="0" dirty="0">
                          <a:solidFill>
                            <a:schemeClr val="tx1"/>
                          </a:solidFill>
                          <a:effectLst/>
                        </a:rPr>
                        <a:t>Is of demonstrated effectiveness as measured aby the employment &amp; completion success of its students.</a:t>
                      </a:r>
                    </a:p>
                    <a:p>
                      <a:pPr marL="1143000" marR="0" lvl="2" indent="-228600">
                        <a:lnSpc>
                          <a:spcPct val="107000"/>
                        </a:lnSpc>
                        <a:spcBef>
                          <a:spcPts val="0"/>
                        </a:spcBef>
                        <a:spcAft>
                          <a:spcPts val="0"/>
                        </a:spcAft>
                        <a:buFont typeface="Wingdings" panose="05000000000000000000" pitchFamily="2" charset="2"/>
                        <a:buChar char=""/>
                      </a:pPr>
                      <a:r>
                        <a:rPr lang="en-US" sz="1600" b="0" dirty="0">
                          <a:solidFill>
                            <a:schemeClr val="tx1"/>
                          </a:solidFill>
                          <a:effectLst/>
                        </a:rPr>
                        <a:t>Must include new Labor Market Data &amp; to have met with Advisory Board</a:t>
                      </a:r>
                    </a:p>
                    <a:p>
                      <a:pPr marL="1143000" marR="0" lvl="2" indent="-228600">
                        <a:lnSpc>
                          <a:spcPct val="107000"/>
                        </a:lnSpc>
                        <a:spcBef>
                          <a:spcPts val="0"/>
                        </a:spcBef>
                        <a:spcAft>
                          <a:spcPts val="0"/>
                        </a:spcAft>
                        <a:buFont typeface="Wingdings" panose="05000000000000000000" pitchFamily="2" charset="2"/>
                        <a:buChar char=""/>
                      </a:pPr>
                      <a:r>
                        <a:rPr lang="en-US" sz="1600" b="0" dirty="0">
                          <a:solidFill>
                            <a:schemeClr val="tx1"/>
                          </a:solidFill>
                          <a:effectLst/>
                        </a:rPr>
                        <a:t>Must be posted</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480" marR="36480" marT="0" marB="0">
                    <a:solidFill>
                      <a:schemeClr val="accent1">
                        <a:lumMod val="20000"/>
                        <a:lumOff val="80000"/>
                      </a:schemeClr>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600" dirty="0">
                          <a:solidFill>
                            <a:schemeClr val="tx1"/>
                          </a:solidFill>
                          <a:effectLst/>
                        </a:rPr>
                        <a:t>Laney Curriculum Content Review policy to meet regulation:</a:t>
                      </a:r>
                    </a:p>
                    <a:p>
                      <a:pPr marL="742950" marR="0" lvl="1" indent="-285750">
                        <a:lnSpc>
                          <a:spcPct val="107000"/>
                        </a:lnSpc>
                        <a:spcBef>
                          <a:spcPts val="0"/>
                        </a:spcBef>
                        <a:spcAft>
                          <a:spcPts val="0"/>
                        </a:spcAft>
                        <a:buFont typeface="Courier New" panose="02070309020205020404" pitchFamily="49" charset="0"/>
                        <a:buChar char="o"/>
                      </a:pPr>
                      <a:r>
                        <a:rPr lang="en-US" sz="1600" dirty="0" smtClean="0">
                          <a:solidFill>
                            <a:schemeClr val="tx1"/>
                          </a:solidFill>
                          <a:effectLst/>
                        </a:rPr>
                        <a:t>CTE Curriculum </a:t>
                      </a:r>
                      <a:r>
                        <a:rPr lang="en-US" sz="1600" dirty="0">
                          <a:solidFill>
                            <a:schemeClr val="tx1"/>
                          </a:solidFill>
                          <a:effectLst/>
                        </a:rPr>
                        <a:t>must be reviewed every </a:t>
                      </a:r>
                      <a:r>
                        <a:rPr lang="en-US" sz="1600" dirty="0" smtClean="0">
                          <a:solidFill>
                            <a:schemeClr val="tx1"/>
                          </a:solidFill>
                          <a:effectLst/>
                        </a:rPr>
                        <a:t>2</a:t>
                      </a:r>
                      <a:r>
                        <a:rPr lang="en-US" sz="1600" baseline="0" dirty="0" smtClean="0">
                          <a:solidFill>
                            <a:schemeClr val="tx1"/>
                          </a:solidFill>
                          <a:effectLst/>
                        </a:rPr>
                        <a:t> </a:t>
                      </a:r>
                      <a:r>
                        <a:rPr lang="en-US" sz="1600" dirty="0" smtClean="0">
                          <a:solidFill>
                            <a:schemeClr val="tx1"/>
                          </a:solidFill>
                          <a:effectLst/>
                        </a:rPr>
                        <a:t>years</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480" marR="36480" marT="0" marB="0">
                    <a:solidFill>
                      <a:schemeClr val="accent1">
                        <a:lumMod val="20000"/>
                        <a:lumOff val="80000"/>
                      </a:schemeClr>
                    </a:solidFill>
                  </a:tcPr>
                </a:tc>
                <a:extLst>
                  <a:ext uri="{0D108BD9-81ED-4DB2-BD59-A6C34878D82A}">
                    <a16:rowId xmlns:a16="http://schemas.microsoft.com/office/drawing/2014/main" val="2262986488"/>
                  </a:ext>
                </a:extLst>
              </a:tr>
              <a:tr h="2235455">
                <a:tc>
                  <a:txBody>
                    <a:bodyPr/>
                    <a:lstStyle/>
                    <a:p>
                      <a:pPr marL="342900" marR="0" lvl="0" indent="-342900">
                        <a:lnSpc>
                          <a:spcPct val="107000"/>
                        </a:lnSpc>
                        <a:spcBef>
                          <a:spcPts val="0"/>
                        </a:spcBef>
                        <a:spcAft>
                          <a:spcPts val="0"/>
                        </a:spcAft>
                        <a:buFont typeface="Symbol" panose="05050102010706020507" pitchFamily="18" charset="2"/>
                        <a:buChar char=""/>
                      </a:pPr>
                      <a:r>
                        <a:rPr lang="en-US" sz="1600" b="0" dirty="0">
                          <a:solidFill>
                            <a:schemeClr val="tx1"/>
                          </a:solidFill>
                          <a:effectLst/>
                        </a:rPr>
                        <a:t>Title 5 (55003): Must review requisites for relevance every 6 years for curriculum &amp; every 2 years for CTE</a:t>
                      </a:r>
                    </a:p>
                    <a:p>
                      <a:pPr marL="742950" marR="0" lvl="1" indent="-285750">
                        <a:lnSpc>
                          <a:spcPct val="107000"/>
                        </a:lnSpc>
                        <a:spcBef>
                          <a:spcPts val="0"/>
                        </a:spcBef>
                        <a:spcAft>
                          <a:spcPts val="0"/>
                        </a:spcAft>
                        <a:buFont typeface="Courier New" panose="02070309020205020404" pitchFamily="49" charset="0"/>
                        <a:buChar char="o"/>
                      </a:pPr>
                      <a:r>
                        <a:rPr lang="en-US" sz="1600" b="0" dirty="0">
                          <a:solidFill>
                            <a:schemeClr val="tx1"/>
                          </a:solidFill>
                          <a:effectLst/>
                        </a:rPr>
                        <a:t>Review requisites &amp; advisories to assure that they remain necessary and appropriate</a:t>
                      </a:r>
                    </a:p>
                    <a:p>
                      <a:pPr marL="742950" marR="0" lvl="1" indent="-285750">
                        <a:lnSpc>
                          <a:spcPct val="107000"/>
                        </a:lnSpc>
                        <a:spcBef>
                          <a:spcPts val="0"/>
                        </a:spcBef>
                        <a:spcAft>
                          <a:spcPts val="0"/>
                        </a:spcAft>
                        <a:buFont typeface="Courier New" panose="02070309020205020404" pitchFamily="49" charset="0"/>
                        <a:buChar char="o"/>
                      </a:pPr>
                      <a:r>
                        <a:rPr lang="en-US" sz="1600" b="0" dirty="0">
                          <a:solidFill>
                            <a:schemeClr val="tx1"/>
                          </a:solidFill>
                          <a:effectLst/>
                        </a:rPr>
                        <a:t>Does not require updating the Course Outline of Record</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480" marR="36480" marT="0" marB="0">
                    <a:solidFill>
                      <a:schemeClr val="accent1">
                        <a:lumMod val="20000"/>
                        <a:lumOff val="80000"/>
                      </a:schemeClr>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600" dirty="0">
                          <a:solidFill>
                            <a:schemeClr val="tx1"/>
                          </a:solidFill>
                          <a:effectLst/>
                        </a:rPr>
                        <a:t>Laney Curriculum Content Review policy to meet regulation:</a:t>
                      </a:r>
                    </a:p>
                    <a:p>
                      <a:pPr marL="742950" marR="0" lvl="1" indent="-285750">
                        <a:lnSpc>
                          <a:spcPct val="107000"/>
                        </a:lnSpc>
                        <a:spcBef>
                          <a:spcPts val="0"/>
                        </a:spcBef>
                        <a:spcAft>
                          <a:spcPts val="0"/>
                        </a:spcAft>
                        <a:buFont typeface="Courier New" panose="02070309020205020404" pitchFamily="49" charset="0"/>
                        <a:buChar char="o"/>
                      </a:pPr>
                      <a:r>
                        <a:rPr lang="en-US" sz="1600" dirty="0">
                          <a:solidFill>
                            <a:schemeClr val="tx1"/>
                          </a:solidFill>
                          <a:effectLst/>
                        </a:rPr>
                        <a:t>Curriculum must be </a:t>
                      </a:r>
                      <a:r>
                        <a:rPr lang="en-US" sz="1600" u="sng" dirty="0">
                          <a:solidFill>
                            <a:schemeClr val="tx1"/>
                          </a:solidFill>
                          <a:effectLst/>
                        </a:rPr>
                        <a:t>reviewed</a:t>
                      </a:r>
                      <a:r>
                        <a:rPr lang="en-US" sz="1600" dirty="0">
                          <a:solidFill>
                            <a:schemeClr val="tx1"/>
                          </a:solidFill>
                          <a:effectLst/>
                        </a:rPr>
                        <a:t> every </a:t>
                      </a:r>
                      <a:r>
                        <a:rPr lang="en-US" sz="1600" dirty="0" smtClean="0">
                          <a:solidFill>
                            <a:schemeClr val="tx1"/>
                          </a:solidFill>
                          <a:effectLst/>
                        </a:rPr>
                        <a:t>4 years</a:t>
                      </a:r>
                    </a:p>
                    <a:p>
                      <a:pPr marL="742950" marR="0" lvl="1" indent="-285750">
                        <a:lnSpc>
                          <a:spcPct val="107000"/>
                        </a:lnSpc>
                        <a:spcBef>
                          <a:spcPts val="0"/>
                        </a:spcBef>
                        <a:spcAft>
                          <a:spcPts val="0"/>
                        </a:spcAft>
                        <a:buFont typeface="Courier New" panose="02070309020205020404" pitchFamily="49" charset="0"/>
                        <a:buChar char="o"/>
                      </a:pPr>
                      <a:r>
                        <a:rPr lang="en-US" sz="1600" dirty="0" smtClean="0">
                          <a:solidFill>
                            <a:schemeClr val="tx1"/>
                          </a:solidFill>
                          <a:effectLst/>
                        </a:rPr>
                        <a:t>CTE</a:t>
                      </a:r>
                      <a:r>
                        <a:rPr lang="en-US" sz="1600" baseline="0" dirty="0" smtClean="0">
                          <a:solidFill>
                            <a:schemeClr val="tx1"/>
                          </a:solidFill>
                          <a:effectLst/>
                        </a:rPr>
                        <a:t> Curriculum must be </a:t>
                      </a:r>
                      <a:r>
                        <a:rPr lang="en-US" sz="1600" u="sng" baseline="0" dirty="0" smtClean="0">
                          <a:solidFill>
                            <a:schemeClr val="tx1"/>
                          </a:solidFill>
                          <a:effectLst/>
                        </a:rPr>
                        <a:t>reviewed</a:t>
                      </a:r>
                      <a:r>
                        <a:rPr lang="en-US" sz="1600" baseline="0" dirty="0" smtClean="0">
                          <a:solidFill>
                            <a:schemeClr val="tx1"/>
                          </a:solidFill>
                          <a:effectLst/>
                        </a:rPr>
                        <a:t> every 2 years</a:t>
                      </a:r>
                      <a:endParaRPr lang="en-US" sz="1600" dirty="0">
                        <a:solidFill>
                          <a:schemeClr val="tx1"/>
                        </a:solidFill>
                        <a:effectLst/>
                      </a:endParaRPr>
                    </a:p>
                    <a:p>
                      <a:pPr marL="0" marR="0">
                        <a:lnSpc>
                          <a:spcPct val="107000"/>
                        </a:lnSpc>
                        <a:spcBef>
                          <a:spcPts val="0"/>
                        </a:spcBef>
                        <a:spcAft>
                          <a:spcPts val="0"/>
                        </a:spcAft>
                      </a:pPr>
                      <a:r>
                        <a:rPr lang="en-US" sz="1600" dirty="0">
                          <a:solidFill>
                            <a:schemeClr val="tx1"/>
                          </a:solidFill>
                          <a:effectLst/>
                        </a:rPr>
                        <a:t> </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480" marR="36480" marT="0" marB="0">
                    <a:solidFill>
                      <a:schemeClr val="accent1">
                        <a:lumMod val="20000"/>
                        <a:lumOff val="80000"/>
                      </a:schemeClr>
                    </a:solidFill>
                  </a:tcPr>
                </a:tc>
                <a:extLst>
                  <a:ext uri="{0D108BD9-81ED-4DB2-BD59-A6C34878D82A}">
                    <a16:rowId xmlns:a16="http://schemas.microsoft.com/office/drawing/2014/main" val="395699585"/>
                  </a:ext>
                </a:extLst>
              </a:tr>
            </a:tbl>
          </a:graphicData>
        </a:graphic>
      </p:graphicFrame>
    </p:spTree>
    <p:extLst>
      <p:ext uri="{BB962C8B-B14F-4D97-AF65-F5344CB8AC3E}">
        <p14:creationId xmlns:p14="http://schemas.microsoft.com/office/powerpoint/2010/main" val="24166086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887370301"/>
              </p:ext>
            </p:extLst>
          </p:nvPr>
        </p:nvGraphicFramePr>
        <p:xfrm>
          <a:off x="757647" y="203510"/>
          <a:ext cx="10894422" cy="4696767"/>
        </p:xfrm>
        <a:graphic>
          <a:graphicData uri="http://schemas.openxmlformats.org/drawingml/2006/table">
            <a:tbl>
              <a:tblPr firstRow="1" firstCol="1" bandRow="1">
                <a:tableStyleId>{5C22544A-7EE6-4342-B048-85BDC9FD1C3A}</a:tableStyleId>
              </a:tblPr>
              <a:tblGrid>
                <a:gridCol w="5447211">
                  <a:extLst>
                    <a:ext uri="{9D8B030D-6E8A-4147-A177-3AD203B41FA5}">
                      <a16:colId xmlns:a16="http://schemas.microsoft.com/office/drawing/2014/main" val="749654750"/>
                    </a:ext>
                  </a:extLst>
                </a:gridCol>
                <a:gridCol w="5447211">
                  <a:extLst>
                    <a:ext uri="{9D8B030D-6E8A-4147-A177-3AD203B41FA5}">
                      <a16:colId xmlns:a16="http://schemas.microsoft.com/office/drawing/2014/main" val="1332829460"/>
                    </a:ext>
                  </a:extLst>
                </a:gridCol>
              </a:tblGrid>
              <a:tr h="660599">
                <a:tc>
                  <a:txBody>
                    <a:bodyPr/>
                    <a:lstStyle/>
                    <a:p>
                      <a:pPr marL="0" marR="0" algn="ctr">
                        <a:lnSpc>
                          <a:spcPct val="107000"/>
                        </a:lnSpc>
                        <a:spcBef>
                          <a:spcPts val="0"/>
                        </a:spcBef>
                        <a:spcAft>
                          <a:spcPts val="0"/>
                        </a:spcAft>
                      </a:pPr>
                      <a:r>
                        <a:rPr lang="en-US" sz="1800" dirty="0">
                          <a:solidFill>
                            <a:schemeClr val="tx1"/>
                          </a:solidFill>
                          <a:effectLst/>
                        </a:rPr>
                        <a:t>Ed Code, Title 5, ACCJC, UC Requirements</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480" marR="36480" marT="0" marB="0"/>
                </a:tc>
                <a:tc>
                  <a:txBody>
                    <a:bodyPr/>
                    <a:lstStyle/>
                    <a:p>
                      <a:pPr marL="0" marR="0" algn="ctr">
                        <a:lnSpc>
                          <a:spcPct val="107000"/>
                        </a:lnSpc>
                        <a:spcBef>
                          <a:spcPts val="0"/>
                        </a:spcBef>
                        <a:spcAft>
                          <a:spcPts val="0"/>
                        </a:spcAft>
                      </a:pPr>
                      <a:r>
                        <a:rPr lang="en-US" sz="1800" dirty="0">
                          <a:solidFill>
                            <a:schemeClr val="tx1"/>
                          </a:solidFill>
                          <a:effectLst/>
                        </a:rPr>
                        <a:t>Laney Policies to meet regulations</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480" marR="36480" marT="0" marB="0"/>
                </a:tc>
                <a:extLst>
                  <a:ext uri="{0D108BD9-81ED-4DB2-BD59-A6C34878D82A}">
                    <a16:rowId xmlns:a16="http://schemas.microsoft.com/office/drawing/2014/main" val="265232258"/>
                  </a:ext>
                </a:extLst>
              </a:tr>
              <a:tr h="1800713">
                <a:tc>
                  <a:txBody>
                    <a:bodyPr/>
                    <a:lstStyle/>
                    <a:p>
                      <a:pPr marL="342900" marR="0" lvl="0" indent="-342900">
                        <a:lnSpc>
                          <a:spcPct val="107000"/>
                        </a:lnSpc>
                        <a:spcBef>
                          <a:spcPts val="0"/>
                        </a:spcBef>
                        <a:spcAft>
                          <a:spcPts val="0"/>
                        </a:spcAft>
                        <a:buFont typeface="Symbol" panose="05050102010706020507" pitchFamily="18" charset="2"/>
                        <a:buChar char=""/>
                      </a:pPr>
                      <a:r>
                        <a:rPr lang="en-US" sz="1600" b="0" dirty="0">
                          <a:solidFill>
                            <a:schemeClr val="tx1"/>
                          </a:solidFill>
                          <a:effectLst/>
                          <a:latin typeface="+mn-lt"/>
                          <a:ea typeface="Calibri" panose="020F0502020204030204" pitchFamily="34" charset="0"/>
                          <a:cs typeface="Times New Roman" panose="02020603050405020304" pitchFamily="18" charset="0"/>
                        </a:rPr>
                        <a:t>ACCJC:  Must review DE every 6 years to fit cycle</a:t>
                      </a:r>
                    </a:p>
                    <a:p>
                      <a:pPr marL="0" marR="0">
                        <a:lnSpc>
                          <a:spcPct val="107000"/>
                        </a:lnSpc>
                        <a:spcBef>
                          <a:spcPts val="0"/>
                        </a:spcBef>
                        <a:spcAft>
                          <a:spcPts val="0"/>
                        </a:spcAft>
                      </a:pPr>
                      <a:r>
                        <a:rPr lang="en-US" sz="1600" b="0" dirty="0">
                          <a:solidFill>
                            <a:schemeClr val="tx1"/>
                          </a:solidFill>
                          <a:effectLst/>
                          <a:latin typeface="+mn-lt"/>
                          <a:ea typeface="Calibri" panose="020F0502020204030204" pitchFamily="34" charset="0"/>
                          <a:cs typeface="Times New Roman" panose="02020603050405020304" pitchFamily="18" charset="0"/>
                        </a:rPr>
                        <a:t> </a:t>
                      </a:r>
                    </a:p>
                  </a:txBody>
                  <a:tcPr marL="68580" marR="68580" marT="0" marB="0">
                    <a:solidFill>
                      <a:schemeClr val="accent1">
                        <a:lumMod val="20000"/>
                        <a:lumOff val="80000"/>
                      </a:schemeClr>
                    </a:solidFill>
                  </a:tcPr>
                </a:tc>
                <a:tc>
                  <a:txBody>
                    <a:bodyPr/>
                    <a:lstStyle/>
                    <a:p>
                      <a:pPr marL="342900" marR="0" lvl="0" indent="-342900">
                        <a:lnSpc>
                          <a:spcPct val="107000"/>
                        </a:lnSpc>
                        <a:spcBef>
                          <a:spcPts val="0"/>
                        </a:spcBef>
                        <a:spcAft>
                          <a:spcPts val="0"/>
                        </a:spcAft>
                        <a:buFont typeface="Wingdings" panose="05000000000000000000" pitchFamily="2" charset="2"/>
                        <a:buChar char=""/>
                      </a:pPr>
                      <a:r>
                        <a:rPr lang="en-US" sz="1600" b="0" dirty="0">
                          <a:solidFill>
                            <a:schemeClr val="tx1"/>
                          </a:solidFill>
                          <a:effectLst/>
                          <a:latin typeface="+mn-lt"/>
                          <a:ea typeface="Calibri" panose="020F0502020204030204" pitchFamily="34" charset="0"/>
                          <a:cs typeface="Times New Roman" panose="02020603050405020304" pitchFamily="18" charset="0"/>
                        </a:rPr>
                        <a:t>Laney Curriculum Content Review policy to meet regulation:</a:t>
                      </a:r>
                    </a:p>
                    <a:p>
                      <a:pPr marL="742950" marR="0" lvl="1" indent="-285750">
                        <a:lnSpc>
                          <a:spcPct val="107000"/>
                        </a:lnSpc>
                        <a:spcBef>
                          <a:spcPts val="0"/>
                        </a:spcBef>
                        <a:spcAft>
                          <a:spcPts val="0"/>
                        </a:spcAft>
                        <a:buFont typeface="Courier New" panose="02070309020205020404" pitchFamily="49" charset="0"/>
                        <a:buChar char="o"/>
                      </a:pPr>
                      <a:r>
                        <a:rPr lang="en-US" sz="1600" b="0" dirty="0">
                          <a:solidFill>
                            <a:schemeClr val="tx1"/>
                          </a:solidFill>
                          <a:effectLst/>
                          <a:latin typeface="+mn-lt"/>
                          <a:ea typeface="Calibri" panose="020F0502020204030204" pitchFamily="34" charset="0"/>
                          <a:cs typeface="Times New Roman" panose="02020603050405020304" pitchFamily="18" charset="0"/>
                        </a:rPr>
                        <a:t>Curriculum must be reviewed every 4 years which includes reviewing DE</a:t>
                      </a:r>
                    </a:p>
                    <a:p>
                      <a:pPr marL="0" marR="0">
                        <a:lnSpc>
                          <a:spcPct val="107000"/>
                        </a:lnSpc>
                        <a:spcBef>
                          <a:spcPts val="0"/>
                        </a:spcBef>
                        <a:spcAft>
                          <a:spcPts val="0"/>
                        </a:spcAft>
                      </a:pPr>
                      <a:r>
                        <a:rPr lang="en-US" sz="1600" b="0" dirty="0">
                          <a:solidFill>
                            <a:schemeClr val="tx1"/>
                          </a:solidFill>
                          <a:effectLst/>
                          <a:latin typeface="+mn-lt"/>
                          <a:ea typeface="Calibri" panose="020F0502020204030204" pitchFamily="34" charset="0"/>
                          <a:cs typeface="Times New Roman" panose="02020603050405020304" pitchFamily="18" charset="0"/>
                        </a:rPr>
                        <a:t> </a:t>
                      </a:r>
                    </a:p>
                  </a:txBody>
                  <a:tcPr marL="68580" marR="68580" marT="0" marB="0">
                    <a:solidFill>
                      <a:schemeClr val="accent1">
                        <a:lumMod val="20000"/>
                        <a:lumOff val="80000"/>
                      </a:schemeClr>
                    </a:solidFill>
                  </a:tcPr>
                </a:tc>
                <a:extLst>
                  <a:ext uri="{0D108BD9-81ED-4DB2-BD59-A6C34878D82A}">
                    <a16:rowId xmlns:a16="http://schemas.microsoft.com/office/drawing/2014/main" val="2262986488"/>
                  </a:ext>
                </a:extLst>
              </a:tr>
              <a:tr h="2235455">
                <a:tc>
                  <a:txBody>
                    <a:bodyPr/>
                    <a:lstStyle/>
                    <a:p>
                      <a:pPr marL="342900" marR="0" lvl="0" indent="-342900">
                        <a:lnSpc>
                          <a:spcPct val="107000"/>
                        </a:lnSpc>
                        <a:spcBef>
                          <a:spcPts val="0"/>
                        </a:spcBef>
                        <a:spcAft>
                          <a:spcPts val="0"/>
                        </a:spcAft>
                        <a:buFont typeface="Symbol" panose="05050102010706020507" pitchFamily="18" charset="2"/>
                        <a:buChar char=""/>
                      </a:pPr>
                      <a:r>
                        <a:rPr lang="en-US" sz="1600" b="0" dirty="0">
                          <a:solidFill>
                            <a:schemeClr val="tx1"/>
                          </a:solidFill>
                          <a:effectLst/>
                          <a:latin typeface="+mn-lt"/>
                          <a:ea typeface="Calibri" panose="020F0502020204030204" pitchFamily="34" charset="0"/>
                          <a:cs typeface="Times New Roman" panose="02020603050405020304" pitchFamily="18" charset="0"/>
                        </a:rPr>
                        <a:t>UC:  Transfer courses MUST have textbook that is NO MORE THAN 5 YEARS OLD.</a:t>
                      </a:r>
                    </a:p>
                  </a:txBody>
                  <a:tcPr marL="68580" marR="68580" marT="0" marB="0">
                    <a:solidFill>
                      <a:schemeClr val="accent1">
                        <a:lumMod val="20000"/>
                        <a:lumOff val="80000"/>
                      </a:schemeClr>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600" b="0" dirty="0">
                          <a:solidFill>
                            <a:schemeClr val="tx1"/>
                          </a:solidFill>
                          <a:effectLst/>
                          <a:latin typeface="+mn-lt"/>
                          <a:ea typeface="Calibri" panose="020F0502020204030204" pitchFamily="34" charset="0"/>
                          <a:cs typeface="Times New Roman" panose="02020603050405020304" pitchFamily="18" charset="0"/>
                        </a:rPr>
                        <a:t>Laney </a:t>
                      </a:r>
                      <a:r>
                        <a:rPr lang="en-US" sz="1600" b="0" dirty="0" smtClean="0">
                          <a:solidFill>
                            <a:schemeClr val="tx1"/>
                          </a:solidFill>
                          <a:effectLst/>
                          <a:latin typeface="+mn-lt"/>
                          <a:ea typeface="Calibri" panose="020F0502020204030204" pitchFamily="34" charset="0"/>
                          <a:cs typeface="Times New Roman" panose="02020603050405020304" pitchFamily="18" charset="0"/>
                        </a:rPr>
                        <a:t>Curriculum </a:t>
                      </a:r>
                      <a:r>
                        <a:rPr lang="en-US" sz="1600" b="0" dirty="0">
                          <a:solidFill>
                            <a:schemeClr val="tx1"/>
                          </a:solidFill>
                          <a:effectLst/>
                          <a:latin typeface="+mn-lt"/>
                          <a:ea typeface="Calibri" panose="020F0502020204030204" pitchFamily="34" charset="0"/>
                          <a:cs typeface="Times New Roman" panose="02020603050405020304" pitchFamily="18" charset="0"/>
                        </a:rPr>
                        <a:t>policy to meet regulation:</a:t>
                      </a:r>
                    </a:p>
                    <a:p>
                      <a:pPr marL="742950" marR="0" lvl="1" indent="-285750">
                        <a:lnSpc>
                          <a:spcPct val="107000"/>
                        </a:lnSpc>
                        <a:spcBef>
                          <a:spcPts val="0"/>
                        </a:spcBef>
                        <a:spcAft>
                          <a:spcPts val="0"/>
                        </a:spcAft>
                        <a:buFont typeface="Courier New" panose="02070309020205020404" pitchFamily="49" charset="0"/>
                        <a:buChar char="o"/>
                      </a:pPr>
                      <a:r>
                        <a:rPr lang="en-US" sz="1600" b="0" dirty="0">
                          <a:solidFill>
                            <a:schemeClr val="tx1"/>
                          </a:solidFill>
                          <a:effectLst/>
                          <a:latin typeface="+mn-lt"/>
                          <a:ea typeface="Calibri" panose="020F0502020204030204" pitchFamily="34" charset="0"/>
                          <a:cs typeface="Times New Roman" panose="02020603050405020304" pitchFamily="18" charset="0"/>
                        </a:rPr>
                        <a:t>Curriculum must be updated every 5 years which includes ensuring textbooks are less than 5 years old</a:t>
                      </a:r>
                    </a:p>
                    <a:p>
                      <a:pPr marL="0" marR="0">
                        <a:lnSpc>
                          <a:spcPct val="107000"/>
                        </a:lnSpc>
                        <a:spcBef>
                          <a:spcPts val="0"/>
                        </a:spcBef>
                        <a:spcAft>
                          <a:spcPts val="0"/>
                        </a:spcAft>
                      </a:pPr>
                      <a:r>
                        <a:rPr lang="en-US" sz="1600" b="0" dirty="0">
                          <a:solidFill>
                            <a:schemeClr val="tx1"/>
                          </a:solidFill>
                          <a:effectLst/>
                          <a:latin typeface="+mn-lt"/>
                          <a:ea typeface="Calibri" panose="020F0502020204030204" pitchFamily="34" charset="0"/>
                          <a:cs typeface="Times New Roman" panose="02020603050405020304" pitchFamily="18" charset="0"/>
                        </a:rPr>
                        <a:t> </a:t>
                      </a:r>
                    </a:p>
                  </a:txBody>
                  <a:tcPr marL="68580" marR="68580" marT="0" marB="0">
                    <a:solidFill>
                      <a:schemeClr val="accent1">
                        <a:lumMod val="20000"/>
                        <a:lumOff val="80000"/>
                      </a:schemeClr>
                    </a:solidFill>
                  </a:tcPr>
                </a:tc>
                <a:extLst>
                  <a:ext uri="{0D108BD9-81ED-4DB2-BD59-A6C34878D82A}">
                    <a16:rowId xmlns:a16="http://schemas.microsoft.com/office/drawing/2014/main" val="395699585"/>
                  </a:ext>
                </a:extLst>
              </a:tr>
            </a:tbl>
          </a:graphicData>
        </a:graphic>
      </p:graphicFrame>
    </p:spTree>
    <p:extLst>
      <p:ext uri="{BB962C8B-B14F-4D97-AF65-F5344CB8AC3E}">
        <p14:creationId xmlns:p14="http://schemas.microsoft.com/office/powerpoint/2010/main" val="2756101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4202182621"/>
              </p:ext>
            </p:extLst>
          </p:nvPr>
        </p:nvGraphicFramePr>
        <p:xfrm>
          <a:off x="1711234" y="281523"/>
          <a:ext cx="9660129" cy="13404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extLst>
              <p:ext uri="{D42A27DB-BD31-4B8C-83A1-F6EECF244321}">
                <p14:modId xmlns:p14="http://schemas.microsoft.com/office/powerpoint/2010/main" val="635525389"/>
              </p:ext>
            </p:extLst>
          </p:nvPr>
        </p:nvGraphicFramePr>
        <p:xfrm>
          <a:off x="1711233" y="1757560"/>
          <a:ext cx="9718765" cy="267996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7" name="Diagram 6"/>
          <p:cNvGraphicFramePr/>
          <p:nvPr>
            <p:extLst>
              <p:ext uri="{D42A27DB-BD31-4B8C-83A1-F6EECF244321}">
                <p14:modId xmlns:p14="http://schemas.microsoft.com/office/powerpoint/2010/main" val="1726117308"/>
              </p:ext>
            </p:extLst>
          </p:nvPr>
        </p:nvGraphicFramePr>
        <p:xfrm>
          <a:off x="1769869" y="4841087"/>
          <a:ext cx="9660129" cy="2016913"/>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8" name="Rectangle 4"/>
          <p:cNvSpPr>
            <a:spLocks noChangeArrowheads="1"/>
          </p:cNvSpPr>
          <p:nvPr/>
        </p:nvSpPr>
        <p:spPr bwMode="auto">
          <a:xfrm>
            <a:off x="1711234" y="1334715"/>
            <a:ext cx="18763227" cy="109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9" name="Rectangle 5"/>
          <p:cNvSpPr>
            <a:spLocks noChangeArrowheads="1"/>
          </p:cNvSpPr>
          <p:nvPr/>
        </p:nvSpPr>
        <p:spPr bwMode="auto">
          <a:xfrm>
            <a:off x="1711234" y="2811090"/>
            <a:ext cx="18763227" cy="109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10" name="Rectangle 6"/>
          <p:cNvSpPr>
            <a:spLocks noChangeArrowheads="1"/>
          </p:cNvSpPr>
          <p:nvPr/>
        </p:nvSpPr>
        <p:spPr bwMode="auto">
          <a:xfrm>
            <a:off x="1711234" y="5735265"/>
            <a:ext cx="18763227" cy="109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1684321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9599" y="232224"/>
            <a:ext cx="8911687" cy="1280890"/>
          </a:xfrm>
        </p:spPr>
        <p:txBody>
          <a:bodyPr/>
          <a:lstStyle/>
          <a:p>
            <a:r>
              <a:rPr lang="en-US" b="1" dirty="0" smtClean="0"/>
              <a:t>Curriculum Updating Needs/Solutions</a:t>
            </a:r>
            <a:endParaRPr lang="en-US" b="1" dirty="0"/>
          </a:p>
        </p:txBody>
      </p:sp>
      <p:sp>
        <p:nvSpPr>
          <p:cNvPr id="3" name="Content Placeholder 2"/>
          <p:cNvSpPr>
            <a:spLocks noGrp="1"/>
          </p:cNvSpPr>
          <p:nvPr>
            <p:ph idx="1"/>
          </p:nvPr>
        </p:nvSpPr>
        <p:spPr>
          <a:xfrm>
            <a:off x="1028426" y="1590516"/>
            <a:ext cx="10106886" cy="3254950"/>
          </a:xfrm>
        </p:spPr>
        <p:txBody>
          <a:bodyPr>
            <a:normAutofit fontScale="62500" lnSpcReduction="20000"/>
          </a:bodyPr>
          <a:lstStyle/>
          <a:p>
            <a:endParaRPr lang="en-US" dirty="0" smtClean="0"/>
          </a:p>
          <a:p>
            <a:r>
              <a:rPr lang="en-US" sz="2900" dirty="0" smtClean="0"/>
              <a:t>Curriculum updating efforts have had little impact on both updates in general, and for embedding a system for curriculum updates</a:t>
            </a:r>
          </a:p>
          <a:p>
            <a:pPr marL="0" indent="0">
              <a:buNone/>
            </a:pPr>
            <a:endParaRPr lang="en-US" sz="2900" dirty="0"/>
          </a:p>
          <a:p>
            <a:pPr lvl="0"/>
            <a:r>
              <a:rPr lang="en-US" sz="2900" dirty="0"/>
              <a:t>Necessary to address the </a:t>
            </a:r>
            <a:r>
              <a:rPr lang="en-US" sz="2900" u="sng" dirty="0"/>
              <a:t>need for a long term plan</a:t>
            </a:r>
            <a:r>
              <a:rPr lang="en-US" sz="2900" dirty="0"/>
              <a:t> to for updating curriculum. Need to create a predictable, </a:t>
            </a:r>
            <a:r>
              <a:rPr lang="en-US" sz="2900" u="sng" dirty="0"/>
              <a:t>systematic process </a:t>
            </a:r>
            <a:r>
              <a:rPr lang="en-US" sz="2900" dirty="0"/>
              <a:t>to address out of date curriculum while holding the campus accountable to only scheduling curriculum that is current and relevant. </a:t>
            </a:r>
            <a:endParaRPr lang="en-US" sz="2900" dirty="0" smtClean="0"/>
          </a:p>
          <a:p>
            <a:pPr lvl="0"/>
            <a:endParaRPr lang="en-US" sz="2900" dirty="0"/>
          </a:p>
          <a:p>
            <a:pPr lvl="0"/>
            <a:r>
              <a:rPr lang="en-US" sz="2900" dirty="0"/>
              <a:t>Proposal includes </a:t>
            </a:r>
            <a:r>
              <a:rPr lang="en-US" sz="2900" u="sng" dirty="0"/>
              <a:t>timelines</a:t>
            </a:r>
            <a:r>
              <a:rPr lang="en-US" sz="2900" dirty="0"/>
              <a:t> for updating, launching, and deadline dates to be met if faculty want the curriculum available for scheduling.  </a:t>
            </a:r>
            <a:endParaRPr lang="en-US" sz="2900" dirty="0" smtClean="0"/>
          </a:p>
          <a:p>
            <a:pPr lvl="0"/>
            <a:endParaRPr lang="en-US" sz="4900" dirty="0"/>
          </a:p>
        </p:txBody>
      </p:sp>
    </p:spTree>
    <p:extLst>
      <p:ext uri="{BB962C8B-B14F-4D97-AF65-F5344CB8AC3E}">
        <p14:creationId xmlns:p14="http://schemas.microsoft.com/office/powerpoint/2010/main" val="9017668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9599" y="232224"/>
            <a:ext cx="8911687" cy="1280890"/>
          </a:xfrm>
        </p:spPr>
        <p:txBody>
          <a:bodyPr/>
          <a:lstStyle/>
          <a:p>
            <a:r>
              <a:rPr lang="en-US" b="1" dirty="0" smtClean="0"/>
              <a:t>Curriculum Updating Needs/Solutions</a:t>
            </a:r>
            <a:endParaRPr lang="en-US" b="1" dirty="0"/>
          </a:p>
        </p:txBody>
      </p:sp>
      <p:sp>
        <p:nvSpPr>
          <p:cNvPr id="3" name="Content Placeholder 2"/>
          <p:cNvSpPr>
            <a:spLocks noGrp="1"/>
          </p:cNvSpPr>
          <p:nvPr>
            <p:ph idx="1"/>
          </p:nvPr>
        </p:nvSpPr>
        <p:spPr>
          <a:xfrm>
            <a:off x="1071155" y="1223046"/>
            <a:ext cx="10106886" cy="4767556"/>
          </a:xfrm>
        </p:spPr>
        <p:txBody>
          <a:bodyPr>
            <a:normAutofit fontScale="62500" lnSpcReduction="20000"/>
          </a:bodyPr>
          <a:lstStyle/>
          <a:p>
            <a:endParaRPr lang="en-US" dirty="0" smtClean="0"/>
          </a:p>
          <a:p>
            <a:pPr lvl="0"/>
            <a:endParaRPr lang="en-US" sz="4900" dirty="0"/>
          </a:p>
          <a:p>
            <a:pPr lvl="0"/>
            <a:r>
              <a:rPr lang="en-US" sz="2900" dirty="0"/>
              <a:t>Have presented proposal to the VPI and Deans who responded with </a:t>
            </a:r>
            <a:r>
              <a:rPr lang="en-US" sz="2900" u="sng" dirty="0"/>
              <a:t>support</a:t>
            </a:r>
            <a:r>
              <a:rPr lang="en-US" sz="2900" dirty="0"/>
              <a:t> for implementing a process that is consistent, practical, simple, and most of all, clear in expectations. </a:t>
            </a:r>
            <a:endParaRPr lang="en-US" sz="2900" dirty="0" smtClean="0"/>
          </a:p>
          <a:p>
            <a:pPr lvl="0"/>
            <a:endParaRPr lang="en-US" sz="2900" dirty="0"/>
          </a:p>
          <a:p>
            <a:pPr lvl="0"/>
            <a:r>
              <a:rPr lang="en-US" sz="2900" dirty="0"/>
              <a:t>ACCJC promotes engaging in development and implementation of process.  They do not worry about getting the weeds. They want to see “HOW” you address certain mandates, and how that process closes the loop on the issue.  </a:t>
            </a:r>
          </a:p>
          <a:p>
            <a:pPr lvl="1"/>
            <a:r>
              <a:rPr lang="en-US" sz="2900" dirty="0"/>
              <a:t>Aka “continuous quality improvement</a:t>
            </a:r>
            <a:r>
              <a:rPr lang="en-US" sz="2900" dirty="0" smtClean="0"/>
              <a:t>”</a:t>
            </a:r>
          </a:p>
          <a:p>
            <a:pPr lvl="1"/>
            <a:endParaRPr lang="en-US" sz="2900" dirty="0"/>
          </a:p>
          <a:p>
            <a:pPr lvl="0"/>
            <a:r>
              <a:rPr lang="en-US" sz="2900" dirty="0"/>
              <a:t>The Chancellor’s office stated almost 2 years ago of their plan to audit community college’s curriculum for currency.  If colleges are found to be out of compliance, the college will be given 6 months to develop a game plan (a process) to address the compliance issue.   They would then return and assess the </a:t>
            </a:r>
            <a:r>
              <a:rPr lang="en-US" sz="2900" dirty="0" smtClean="0"/>
              <a:t>plan and the progress.  </a:t>
            </a:r>
            <a:endParaRPr lang="en-US" sz="2900" dirty="0"/>
          </a:p>
        </p:txBody>
      </p:sp>
    </p:spTree>
    <p:extLst>
      <p:ext uri="{BB962C8B-B14F-4D97-AF65-F5344CB8AC3E}">
        <p14:creationId xmlns:p14="http://schemas.microsoft.com/office/powerpoint/2010/main" val="4098945199"/>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TM04033917[[fn=Berlin]]</Template>
  <TotalTime>3181</TotalTime>
  <Words>1234</Words>
  <Application>Microsoft Office PowerPoint</Application>
  <PresentationFormat>Widescreen</PresentationFormat>
  <Paragraphs>161</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Calibri</vt:lpstr>
      <vt:lpstr>Century Gothic</vt:lpstr>
      <vt:lpstr>Courier New</vt:lpstr>
      <vt:lpstr>Symbol</vt:lpstr>
      <vt:lpstr>Times New Roman</vt:lpstr>
      <vt:lpstr>Wingdings</vt:lpstr>
      <vt:lpstr>Wingdings 3</vt:lpstr>
      <vt:lpstr>Wisp</vt:lpstr>
      <vt:lpstr>Annual Curriculum Update Process</vt:lpstr>
      <vt:lpstr>PowerPoint Presentation</vt:lpstr>
      <vt:lpstr>PowerPoint Presentation</vt:lpstr>
      <vt:lpstr>PowerPoint Presentation</vt:lpstr>
      <vt:lpstr>PowerPoint Presentation</vt:lpstr>
      <vt:lpstr>PowerPoint Presentation</vt:lpstr>
      <vt:lpstr>PowerPoint Presentation</vt:lpstr>
      <vt:lpstr>Curriculum Updating Needs/Solutions</vt:lpstr>
      <vt:lpstr>Curriculum Updating Needs/Solutions</vt:lpstr>
      <vt:lpstr>Proposal: Curriculum Updating Process</vt:lpstr>
      <vt:lpstr>Proposal: Curriculum Updating Process—The transition period </vt:lpstr>
      <vt:lpstr>Proposed Curriculum Updating Cycle</vt:lpstr>
      <vt:lpstr>Clunky at First. Transitions take time</vt:lpstr>
      <vt:lpstr>PowerPoint Presentation</vt:lpstr>
      <vt:lpstr>How this moves forward</vt:lpstr>
      <vt:lpstr>Don’t Forget CTE requirement for review every 2 years</vt:lpstr>
    </vt:vector>
  </TitlesOfParts>
  <Company>Peralta CCD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Sisneros</dc:creator>
  <cp:lastModifiedBy>Heather Sisneros</cp:lastModifiedBy>
  <cp:revision>70</cp:revision>
  <dcterms:created xsi:type="dcterms:W3CDTF">2020-11-13T16:44:45Z</dcterms:created>
  <dcterms:modified xsi:type="dcterms:W3CDTF">2020-12-05T01:29:53Z</dcterms:modified>
</cp:coreProperties>
</file>