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cc.curriqunet.com/catalog/iq/14115/14395/15500/15502/15504" TargetMode="External"/><Relationship Id="rId2" Type="http://schemas.openxmlformats.org/officeDocument/2006/relationships/hyperlink" Target="https://bcc.curriqunet.com/catalog/iq/14115/14395/15491/15137/153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9A3E-9016-4268-ACF2-BA14F64D9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Standardize ADT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9B96-0194-4618-8A92-455C56BDC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Should we pass a policy that will allow for all ADT’s to have the same language structure?</a:t>
            </a:r>
          </a:p>
        </p:txBody>
      </p:sp>
    </p:spTree>
    <p:extLst>
      <p:ext uri="{BB962C8B-B14F-4D97-AF65-F5344CB8AC3E}">
        <p14:creationId xmlns:p14="http://schemas.microsoft.com/office/powerpoint/2010/main" val="374437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0BAF-1381-452A-8A90-7E7049C4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928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EAF2-23A4-45EC-A5B1-26443B38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ADT’s will need to change the GE Language to reflect Cal-GETC in fall 2025</a:t>
            </a:r>
          </a:p>
          <a:p>
            <a:r>
              <a:rPr lang="en-US" dirty="0"/>
              <a:t>If we are going to have to touch all of them…</a:t>
            </a:r>
          </a:p>
          <a:p>
            <a:pPr lvl="1"/>
            <a:r>
              <a:rPr lang="en-US" dirty="0"/>
              <a:t>Why not put together a standardized summary policy (in the catalog) in place? </a:t>
            </a:r>
          </a:p>
          <a:p>
            <a:pPr lvl="1"/>
            <a:r>
              <a:rPr lang="en-US" dirty="0"/>
              <a:t>This will help faculty when adding new ADT’s to follow a certain template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2EE9-CA93-456B-9DB8-B41BADB6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3100"/>
            <a:ext cx="9601196" cy="1612899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Currently we have no policy at </a:t>
            </a:r>
            <a:br>
              <a:rPr lang="en-US" dirty="0"/>
            </a:br>
            <a:r>
              <a:rPr lang="en-US" dirty="0"/>
              <a:t>BCC to ensure all ADT’s have similar style and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2EEF-110C-454E-BB57-80C692E8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01950"/>
            <a:ext cx="9601196" cy="29739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Proposal</a:t>
            </a:r>
          </a:p>
          <a:p>
            <a:r>
              <a:rPr lang="en-US" dirty="0"/>
              <a:t>Change the summary language in the catalog for ADT’s</a:t>
            </a:r>
          </a:p>
          <a:p>
            <a:r>
              <a:rPr lang="en-US" dirty="0"/>
              <a:t>Change the summary to two paragraphs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paragraph would contain: Field of study information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paragraph would contain: Basics of requirement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1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15D3-9410-4CA3-9132-D7E3D54C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Contrast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B7D0-CDAB-4399-9081-21E1DD3D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Economic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Elementary Teacher Education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2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9270-6643-4DBA-8312-B8B48C51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Comments,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75C0-CFC9-4432-8B5C-AD67681C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43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216924B0003419623767055DDBCDD" ma:contentTypeVersion="15" ma:contentTypeDescription="Create a new document." ma:contentTypeScope="" ma:versionID="70fee13e19fba875978e186bd342ee60">
  <xsd:schema xmlns:xsd="http://www.w3.org/2001/XMLSchema" xmlns:xs="http://www.w3.org/2001/XMLSchema" xmlns:p="http://schemas.microsoft.com/office/2006/metadata/properties" xmlns:ns3="017c11ca-6f56-487f-979e-de80c18af3f7" xmlns:ns4="06848e3b-0a8b-4cf4-ac9b-d2ad03aefcc9" targetNamespace="http://schemas.microsoft.com/office/2006/metadata/properties" ma:root="true" ma:fieldsID="a5f18d7477dced0251675971da7313d4" ns3:_="" ns4:_="">
    <xsd:import namespace="017c11ca-6f56-487f-979e-de80c18af3f7"/>
    <xsd:import namespace="06848e3b-0a8b-4cf4-ac9b-d2ad03aefc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c11ca-6f56-487f-979e-de80c18af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8e3b-0a8b-4cf4-ac9b-d2ad03aef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F867FF-982A-416C-A54D-54CE7E1639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A779B8-C42E-4D95-B5E1-FF6259198E94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017c11ca-6f56-487f-979e-de80c18af3f7"/>
    <ds:schemaRef ds:uri="http://purl.org/dc/elements/1.1/"/>
    <ds:schemaRef ds:uri="http://schemas.openxmlformats.org/package/2006/metadata/core-properties"/>
    <ds:schemaRef ds:uri="06848e3b-0a8b-4cf4-ac9b-d2ad03aefcc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BC0A70-1B46-4C07-B19A-8F6B1AD09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c11ca-6f56-487f-979e-de80c18af3f7"/>
    <ds:schemaRef ds:uri="06848e3b-0a8b-4cf4-ac9b-d2ad03aef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141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Standardize ADT Language</vt:lpstr>
      <vt:lpstr>AB 928</vt:lpstr>
      <vt:lpstr>Currently we have no policy at  BCC to ensure all ADT’s have similar style and language</vt:lpstr>
      <vt:lpstr>Compare and Contrast </vt:lpstr>
      <vt:lpstr>Questions, Comments,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Nichols</dc:creator>
  <cp:lastModifiedBy>Nancy Cayton</cp:lastModifiedBy>
  <cp:revision>4</cp:revision>
  <dcterms:created xsi:type="dcterms:W3CDTF">2024-04-03T23:08:44Z</dcterms:created>
  <dcterms:modified xsi:type="dcterms:W3CDTF">2024-04-05T23:06:34Z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0x01010021C216924B0003419623767055DDBCDD</vt:lpwstr>
  </property>
</Properties>
</file>